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Celexa Causes Joint Pain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 SHOP - TOP Quality Meds and LOW Prices For You Buy sinequan now in our MED SHOP and save 10 percent of on all products</a:t>
            </a:r>
            <a:br/>
            <a:r>
              <a:rPr b="false" i="false" strike="noStrike" sz="1200" u="none">
                <a:solidFill>
                  <a:srgbClr val="FFFFFF"/>
                </a:solidFill>
                <a:latin typeface="Calibri"/>
              </a:rPr>
              <a:t>buy escitalopram oxalate tablets</a:t>
            </a:r>
            <a:br/>
            <a:r>
              <a:rPr b="false" i="false" strike="noStrike" sz="1200" u="none">
                <a:solidFill>
                  <a:srgbClr val="FFFFFF"/>
                </a:solidFill>
                <a:latin typeface="Calibri"/>
              </a:rPr>
              <a:t>celexa 60 mg</a:t>
            </a:r>
            <a:br/>
            <a:r>
              <a:rPr b="false" i="false" strike="noStrike" sz="1200" u="none">
                <a:solidFill>
                  <a:srgbClr val="FFFFFF"/>
                </a:solidFill>
                <a:latin typeface="Calibri"/>
              </a:rPr>
              <a:t>Anyway, Lamictal and risperidone make you tired, but I always take it just before going to bed and although I struggle to wake up (never being a morning bird), I do</a:t>
            </a:r>
            <a:br/>
            <a:r>
              <a:rPr b="false" i="false" strike="noStrike" sz="1200" u="none">
                <a:solidFill>
                  <a:srgbClr val="FFFFFF"/>
                </a:solidFill>
                <a:latin typeface="Calibri"/>
              </a:rPr>
              <a:t>celexa qtc fda</a:t>
            </a:r>
            <a:br/>
            <a:r>
              <a:rPr b="false" i="false" strike="noStrike" sz="1200" u="none">
                <a:solidFill>
                  <a:srgbClr val="FFFFFF"/>
                </a:solidFill>
                <a:latin typeface="Calibri"/>
              </a:rPr>
              <a:t>can celexa cause low heart rate</a:t>
            </a:r>
            <a:br/>
            <a:r>
              <a:rPr b="false" i="false" strike="noStrike" sz="1200" u="none">
                <a:solidFill>
                  <a:srgbClr val="FFFFFF"/>
                </a:solidFill>
                <a:latin typeface="Calibri"/>
              </a:rPr>
              <a:t>Obviously there are rural areas where some teenagers would have difficulty, but there are many helpful resources out there.</a:t>
            </a:r>
            <a:br/>
            <a:r>
              <a:rPr b="false" i="false" strike="noStrike" sz="1200" u="none">
                <a:solidFill>
                  <a:srgbClr val="FFFFFF"/>
                </a:solidFill>
                <a:latin typeface="Calibri"/>
              </a:rPr>
              <a:t>escitalopram 30 mg</a:t>
            </a:r>
            <a:br/>
            <a:r>
              <a:rPr b="false" i="false" strike="noStrike" sz="1200" u="none">
                <a:solidFill>
                  <a:srgbClr val="FFFFFF"/>
                </a:solidFill>
                <a:latin typeface="Calibri"/>
              </a:rPr>
              <a:t>escitalopram oxalate tablets 5 mg</a:t>
            </a:r>
            <a:br/>
            <a:r>
              <a:rPr b="false" i="false" strike="noStrike" sz="1200" u="none">
                <a:solidFill>
                  <a:srgbClr val="FFFFFF"/>
                </a:solidFill>
                <a:latin typeface="Calibri"/>
              </a:rPr>
              <a:t>But you'll have to be careful for a few of the signs and symptoms pointed out above.Important factor to keep in mind is the fact that Accutane comes from vit a</a:t>
            </a:r>
            <a:br/>
            <a:r>
              <a:rPr b="false" i="false" strike="noStrike" sz="1200" u="none">
                <a:solidFill>
                  <a:srgbClr val="FFFFFF"/>
                </a:solidFill>
                <a:latin typeface="Calibri"/>
              </a:rPr>
              <a:t>can celexa cause heartburn</a:t>
            </a:r>
            <a:br/>
            <a:r>
              <a:rPr b="false" i="false" strike="noStrike" sz="1200" u="none">
                <a:solidFill>
                  <a:srgbClr val="FFFFFF"/>
                </a:solidFill>
                <a:latin typeface="Calibri"/>
              </a:rPr>
              <a:t>celexa rxlist</a:t>
            </a:r>
            <a:br/>
            <a:r>
              <a:rPr b="false" i="false" strike="noStrike" sz="1200" u="none">
                <a:solidFill>
                  <a:srgbClr val="FFFFFF"/>
                </a:solidFill>
                <a:latin typeface="Calibri"/>
              </a:rPr>
              <a:t>can you order celexa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beast had possessed my very form, and I felt him.</a:t>
            </a:r>
            <a:br/>
            <a:r>
              <a:rPr b="false" i="false" strike="noStrike" sz="1200" u="none">
                <a:solidFill>
                  <a:srgbClr val="FFFFFF"/>
                </a:solidFill>
                <a:latin typeface="Calibri"/>
              </a:rPr>
              <a:t>buy citalopram 10mg online</a:t>
            </a:r>
            <a:br/>
            <a:r>
              <a:rPr b="false" i="false" strike="noStrike" sz="1200" u="none">
                <a:solidFill>
                  <a:srgbClr val="FFFFFF"/>
                </a:solidFill>
                <a:latin typeface="Calibri"/>
              </a:rPr>
              <a:t>buy celexa uk</a:t>
            </a:r>
            <a:br/>
            <a:r>
              <a:rPr b="false" i="false" strike="noStrike" sz="1200" u="none">
                <a:solidFill>
                  <a:srgbClr val="FFFFFF"/>
                </a:solidFill>
                <a:latin typeface="Calibri"/>
              </a:rPr>
              <a:t>escitalopram 5mg reviews</a:t>
            </a:r>
            <a:br/>
            <a:r>
              <a:rPr b="false" i="false" strike="noStrike" sz="1200" u="none">
                <a:solidFill>
                  <a:srgbClr val="FFFFFF"/>
                </a:solidFill>
                <a:latin typeface="Calibri"/>
              </a:rPr>
              <a:t>Prinzipiell sind beim sehr jungen Sling,wenn berhaupt, am ehesten toxische Erscheinungen zu befrchten</a:t>
            </a:r>
            <a:br/>
            <a:r>
              <a:rPr b="false" i="false" strike="noStrike" sz="1200" u="none">
                <a:solidFill>
                  <a:srgbClr val="FFFFFF"/>
                </a:solidFill>
                <a:latin typeface="Calibri"/>
              </a:rPr>
              <a:t>health canada escitalopram qt</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10 mg cipralex entspricht 20 mg citalopram</a:t>
            </a:r>
            <a:br/>
            <a:r>
              <a:rPr b="false" i="false" strike="noStrike" sz="1200" u="none">
                <a:solidFill>
                  <a:srgbClr val="FFFFFF"/>
                </a:solidFill>
                <a:latin typeface="Calibri"/>
              </a:rPr>
              <a:t>escitalopram oxalate prices</a:t>
            </a:r>
            <a:br/>
            <a:r>
              <a:rPr b="false" i="false" strike="noStrike" sz="1200" u="none">
                <a:solidFill>
                  <a:srgbClr val="FFFFFF"/>
                </a:solidFill>
                <a:latin typeface="Calibri"/>
              </a:rPr>
              <a:t>clonazepam &amp; escitalopram oxalate tablets</a:t>
            </a:r>
            <a:br/>
            <a:r>
              <a:rPr b="false" i="false" strike="noStrike" sz="1200" u="none">
                <a:solidFill>
                  <a:srgbClr val="FFFFFF"/>
                </a:solidFill>
                <a:latin typeface="Calibri"/>
              </a:rPr>
              <a:t>celexa lexapro luvox paxil pexeva prozac sarafem zoloft</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escitalopram 20 mg uses</a:t>
            </a:r>
            <a:br/>
            <a:r>
              <a:rPr b="false" i="false" strike="noStrike" sz="1200" u="none">
                <a:solidFill>
                  <a:srgbClr val="FFFFFF"/>
                </a:solidFill>
                <a:latin typeface="Calibri"/>
              </a:rPr>
              <a:t>As I couldn't have the normal pill due to family blood.</a:t>
            </a:r>
            <a:br/>
            <a:r>
              <a:rPr b="false" i="false" strike="noStrike" sz="1200" u="none">
                <a:solidFill>
                  <a:srgbClr val="FFFFFF"/>
                </a:solidFill>
                <a:latin typeface="Calibri"/>
              </a:rPr>
              <a:t>celexa ocd treatment</a:t>
            </a:r>
            <a:br/>
            <a:r>
              <a:rPr b="false" i="false" strike="noStrike" sz="1200" u="none">
                <a:solidFill>
                  <a:srgbClr val="FFFFFF"/>
                </a:solidFill>
                <a:latin typeface="Calibri"/>
              </a:rPr>
              <a:t>In that same year, it was the sixth most prescribed brand-name prescription medication, grossing nearly $ 2.6 billion.</a:t>
            </a:r>
            <a:br/>
            <a:r>
              <a:rPr b="false" i="false" strike="noStrike" sz="1200" u="none">
                <a:solidFill>
                  <a:srgbClr val="FFFFFF"/>
                </a:solidFill>
                <a:latin typeface="Calibri"/>
              </a:rPr>
              <a:t>compare celexa to lexapro</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online cheap</a:t>
            </a:r>
            <a:br/>
            <a:r>
              <a:rPr b="false" i="false" strike="noStrike" sz="1200" u="none">
                <a:solidFill>
                  <a:srgbClr val="FFFFFF"/>
                </a:solidFill>
                <a:latin typeface="Calibri"/>
              </a:rPr>
              <a:t>How does someone die less than two hours after being cleared by a hospital to go home?</a:t>
            </a:r>
            <a:br/>
            <a:r>
              <a:rPr b="false" i="false" strike="noStrike" sz="1200" u="none">
                <a:solidFill>
                  <a:srgbClr val="FFFFFF"/>
                </a:solidFill>
                <a:latin typeface="Calibri"/>
              </a:rPr>
              <a:t>celexa to lexapro equivalent</a:t>
            </a:r>
            <a:br/>
            <a:r>
              <a:rPr b="false" i="false" strike="noStrike" sz="1200" u="none">
                <a:solidFill>
                  <a:srgbClr val="FFFFFF"/>
                </a:solidFill>
                <a:latin typeface="Calibri"/>
              </a:rPr>
              <a:t>32 for Risperdal; cholesterol increased 31 points for Zyprexa, 7 for Risperdal; and glucose increased 11 points for Zyprexa, 1 point for Risperdal.</a:t>
            </a:r>
            <a:br/>
            <a:r>
              <a:rPr b="false" i="false" strike="noStrike" sz="1200" u="none">
                <a:solidFill>
                  <a:srgbClr val="FFFFFF"/>
                </a:solidFill>
                <a:latin typeface="Calibri"/>
              </a:rPr>
              <a:t>celexa cost</a:t>
            </a:r>
            <a:br/>
            <a:r>
              <a:rPr b="false" i="false" strike="noStrike" sz="1200" u="none">
                <a:solidFill>
                  <a:srgbClr val="FFFFFF"/>
                </a:solidFill>
                <a:latin typeface="Calibri"/>
              </a:rPr>
              <a:t>celexa ocd reviews</a:t>
            </a:r>
            <a:br/>
            <a:r>
              <a:rPr b="false" i="false" strike="noStrike" sz="1200" u="none">
                <a:solidFill>
                  <a:srgbClr val="FFFFFF"/>
                </a:solidFill>
                <a:latin typeface="Calibri"/>
              </a:rPr>
              <a:t>celexa joint pain</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buy citalopram uk</a:t>
            </a:r>
            <a:br/>
            <a:r>
              <a:rPr b="false" i="false" strike="noStrike" sz="1200" u="none">
                <a:solidFill>
                  <a:srgbClr val="FFFFFF"/>
                </a:solidFill>
                <a:latin typeface="Calibri"/>
              </a:rPr>
              <a:t>escitalopram oxalate tab 20 mg</a:t>
            </a:r>
            <a:br/>
            <a:r>
              <a:rPr b="false" i="false" strike="noStrike" sz="1200" u="none">
                <a:solidFill>
                  <a:srgbClr val="FFFFFF"/>
                </a:solidFill>
                <a:latin typeface="Calibri"/>
              </a:rPr>
              <a:t>There was a higher relative risk (CE vs</a:t>
            </a:r>
            <a:br/>
            <a:r>
              <a:rPr b="false" i="false" strike="noStrike" sz="1200" u="none">
                <a:solidFill>
                  <a:srgbClr val="FFFFFF"/>
                </a:solidFill>
                <a:latin typeface="Calibri"/>
              </a:rPr>
              <a:t>escitalopram 10 mg tablet picture</a:t>
            </a:r>
            <a:br/>
            <a:r>
              <a:rPr b="false" i="false" strike="noStrike" sz="1200" u="none">
                <a:solidFill>
                  <a:srgbClr val="FFFFFF"/>
                </a:solidFill>
                <a:latin typeface="Calibri"/>
              </a:rPr>
              <a:t>This enzyme, known as phosphodiesterase type 5 (PDE5), turns off erection, therefore, PDE5I by blocking it promotes the development and maintenance of an erection</a:t>
            </a:r>
            <a:br/>
            <a:r>
              <a:rPr b="false" i="false" strike="noStrike" sz="1200" u="none">
                <a:solidFill>
                  <a:srgbClr val="FFFFFF"/>
                </a:solidFill>
                <a:latin typeface="Calibri"/>
              </a:rPr>
              <a:t>escitalopram 10 mg tabletas</a:t>
            </a:r>
            <a:br/>
            <a:r>
              <a:rPr b="false" i="false" strike="noStrike" sz="1200" u="none">
                <a:solidFill>
                  <a:srgbClr val="FFFFFF"/>
                </a:solidFill>
                <a:latin typeface="Calibri"/>
              </a:rPr>
              <a:t>buy citalopram online australia</a:t>
            </a:r>
            <a:br/>
            <a:r>
              <a:rPr b="false" i="false" strike="noStrike" sz="1200" u="none">
                <a:solidFill>
                  <a:srgbClr val="FFFFFF"/>
                </a:solidFill>
                <a:latin typeface="Calibri"/>
              </a:rPr>
              <a:t>A variety of people prefer doing working outs at night.</a:t>
            </a:r>
            <a:br/>
            <a:r>
              <a:rPr b="false" i="false" strike="noStrike" sz="1200" u="none">
                <a:solidFill>
                  <a:srgbClr val="FFFFFF"/>
                </a:solidFill>
                <a:latin typeface="Calibri"/>
              </a:rPr>
              <a:t>40 mg celexa for ocd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celexa dosage 10 mg enough</a:t>
            </a:r>
            <a:br/>
            <a:r>
              <a:rPr b="false" i="false" strike="noStrike" sz="1200" u="none">
                <a:solidFill>
                  <a:srgbClr val="FFFFFF"/>
                </a:solidFill>
                <a:latin typeface="Calibri"/>
              </a:rPr>
              <a:t>Adverse reactions reported in 2% of patients in placebo-controlled clinical studies and at a rate greater than placebo are shown in Table 1</a:t>
            </a:r>
            <a:br/>
            <a:r>
              <a:rPr b="false" i="false" strike="noStrike" sz="1200" u="none">
                <a:solidFill>
                  <a:srgbClr val="FFFFFF"/>
                </a:solidFill>
                <a:latin typeface="Calibri"/>
              </a:rPr>
              <a:t>celexa sale online</a:t>
            </a:r>
            <a:br/>
            <a:r>
              <a:rPr b="false" i="false" strike="noStrike" sz="1200" u="none">
                <a:solidFill>
                  <a:srgbClr val="FFFFFF"/>
                </a:solidFill>
                <a:latin typeface="Calibri"/>
              </a:rPr>
              <a:t>I will look into the mindfullness, although I am so agitated and can&amp;#39;t sit still because of these symptoms</a:t>
            </a:r>
            <a:br/>
            <a:r>
              <a:rPr b="false" i="false" strike="noStrike" sz="1200" u="none">
                <a:solidFill>
                  <a:srgbClr val="FFFFFF"/>
                </a:solidFill>
                <a:latin typeface="Calibri"/>
              </a:rPr>
              <a:t>escitalopram oxalate tablets 5mg</a:t>
            </a:r>
            <a:br/>
            <a:r>
              <a:rPr b="false" i="false" strike="noStrike" sz="1200" u="none">
                <a:solidFill>
                  <a:srgbClr val="FFFFFF"/>
                </a:solidFill>
                <a:latin typeface="Calibri"/>
              </a:rPr>
              <a:t>escitalopram 20 mg picture</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celexa 40 mg street value</a:t>
            </a:r>
            <a:br/>
            <a:r>
              <a:rPr b="false" i="false" strike="noStrike" sz="1200" u="none">
                <a:solidFill>
                  <a:srgbClr val="FFFFFF"/>
                </a:solidFill>
                <a:latin typeface="Calibri"/>
              </a:rPr>
              <a:t>paxil zoloft or celexa</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escitalopram tablets 10mg uses</a:t>
            </a:r>
            <a:br/>
            <a:r>
              <a:rPr b="false" i="false" strike="noStrike" sz="1200" u="none">
                <a:solidFill>
                  <a:srgbClr val="FFFFFF"/>
                </a:solidFill>
                <a:latin typeface="Calibri"/>
              </a:rPr>
              <a:t>Accutane treats severe, cystic acne</a:t>
            </a:r>
            <a:br/>
            <a:r>
              <a:rPr b="false" i="false" strike="noStrike" sz="1200" u="none">
                <a:solidFill>
                  <a:srgbClr val="FFFFFF"/>
                </a:solidFill>
                <a:latin typeface="Calibri"/>
              </a:rPr>
              <a:t>celexa or lexapro during pregnancy</a:t>
            </a:r>
            <a:br/>
            <a:r>
              <a:rPr b="false" i="false" strike="noStrike" sz="1200" u="none">
                <a:solidFill>
                  <a:srgbClr val="FFFFFF"/>
                </a:solidFill>
                <a:latin typeface="Calibri"/>
              </a:rPr>
              <a:t>escitalopram 10mg tablets price</a:t>
            </a:r>
            <a:br/>
            <a:r>
              <a:rPr b="false" i="false" strike="noStrike" sz="1200" u="none">
                <a:solidFill>
                  <a:srgbClr val="FFFFFF"/>
                </a:solidFill>
                <a:latin typeface="Calibri"/>
              </a:rPr>
              <a:t>order citalopram online</a:t>
            </a:r>
            <a:br/>
            <a:r>
              <a:rPr b="false" i="false" strike="noStrike" sz="1200" u="none">
                <a:solidFill>
                  <a:srgbClr val="FFFFFF"/>
                </a:solidFill>
                <a:latin typeface="Calibri"/>
              </a:rPr>
              <a:t>escitalopram oxalate 20mg tab</a:t>
            </a:r>
            <a:br/>
            <a:r>
              <a:rPr b="false" i="false" strike="noStrike" sz="1200" u="none">
                <a:solidFill>
                  <a:srgbClr val="FFFFFF"/>
                </a:solidFill>
                <a:latin typeface="Calibri"/>
              </a:rPr>
              <a:t>escitalopram 5mg uses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about 10 cysts around my mouth/chin and about 10 cysts on my forehead for two weeks before I finally went to the derm and told her I couldn't take it anymore</a:t>
            </a:r>
            <a:br/>
            <a:r>
              <a:rPr b="false" i="false" strike="noStrike" sz="1200" u="none">
                <a:solidFill>
                  <a:srgbClr val="FFFFFF"/>
                </a:solidFill>
                <a:latin typeface="Calibri"/>
              </a:rPr>
              <a:t>celexa official site</a:t>
            </a:r>
            <a:br/>
            <a:r>
              <a:rPr b="false" i="false" strike="noStrike" sz="1200" u="none">
                <a:solidFill>
                  <a:srgbClr val="FFFFFF"/>
                </a:solidFill>
                <a:latin typeface="Calibri"/>
              </a:rPr>
              <a:t>&amp;ldquo;The FDA continues to monitor the FDA Adverse Event Reporting System (FAERS) for reports relating to currently marketed metoprolol products</a:t>
            </a:r>
            <a:br/>
            <a:r>
              <a:rPr b="false" i="false" strike="noStrike" sz="1200" u="none">
                <a:solidFill>
                  <a:srgbClr val="FFFFFF"/>
                </a:solidFill>
                <a:latin typeface="Calibri"/>
              </a:rPr>
              <a:t>can you get high off escitalopram oxalate</a:t>
            </a:r>
            <a:br/>
            <a:r>
              <a:rPr b="false" i="false" strike="noStrike" sz="1200" u="none">
                <a:solidFill>
                  <a:srgbClr val="FFFFFF"/>
                </a:solidFill>
                <a:latin typeface="Calibri"/>
              </a:rPr>
              <a:t>celexa 60 mg daily</a:t>
            </a:r>
            <a:br/>
            <a:r>
              <a:rPr b="false" i="false" strike="noStrike" sz="1200" u="none">
                <a:solidFill>
                  <a:srgbClr val="FFFFFF"/>
                </a:solidFill>
                <a:latin typeface="Calibri"/>
              </a:rPr>
              <a:t>benefits of celexa for depression</a:t>
            </a:r>
            <a:br/>
            <a:r>
              <a:rPr b="false" i="false" strike="noStrike" sz="1200" u="none">
                <a:solidFill>
                  <a:srgbClr val="FFFFFF"/>
                </a:solidFill>
                <a:latin typeface="Calibri"/>
              </a:rPr>
              <a:t>whats better celexa or lexapro</a:t>
            </a:r>
            <a:br/>
            <a:r>
              <a:rPr b="false" i="false" strike="noStrike" sz="1200" u="none">
                <a:solidFill>
                  <a:srgbClr val="FFFFFF"/>
                </a:solidFill>
                <a:latin typeface="Calibri"/>
              </a:rPr>
              <a:t>This over production of insulin which insulin insensitivity causes can lead to weight gain and also various other health problems</a:t>
            </a:r>
            <a:br/>
            <a:r>
              <a:rPr b="false" i="false" strike="noStrike" sz="1200" u="none">
                <a:solidFill>
                  <a:srgbClr val="FFFFFF"/>
                </a:solidFill>
                <a:latin typeface="Calibri"/>
              </a:rPr>
              <a:t>order celexa</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buy citalopram tablets online</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clonazepam escitalopram combination</a:t>
            </a:r>
            <a:br/>
            <a:r>
              <a:rPr b="false" i="false" strike="noStrike" sz="1200" u="none">
                <a:solidFill>
                  <a:srgbClr val="FFFFFF"/>
                </a:solidFill>
                <a:latin typeface="Calibri"/>
              </a:rPr>
              <a:t>But after 5 or 6 years it stopped working and I was put on paxil then That pooped out a few months ago</a:t>
            </a:r>
            <a:br/>
            <a:r>
              <a:rPr b="false" i="false" strike="noStrike" sz="1200" u="none">
                <a:solidFill>
                  <a:srgbClr val="FFFFFF"/>
                </a:solidFill>
                <a:latin typeface="Calibri"/>
              </a:rPr>
              <a:t>celexa fda warning 2011</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escitalopram oxalate &amp; clonazepam tablets uses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escitalopram price costco</a:t>
            </a:r>
            <a:br/>
            <a:r>
              <a:rPr b="false" i="false" strike="noStrike" sz="1200" u="none">
                <a:solidFill>
                  <a:srgbClr val="FFFFFF"/>
                </a:solidFill>
                <a:latin typeface="Calibri"/>
              </a:rPr>
              <a:t>Do you know any solutions to help reduce content from being ripped off? I'd definitely appreciate it.| ??? ????? ?????</a:t>
            </a:r>
            <a:br/>
            <a:r>
              <a:rPr b="false" i="false" strike="noStrike" sz="1200" u="none">
                <a:solidFill>
                  <a:srgbClr val="FFFFFF"/>
                </a:solidFill>
                <a:latin typeface="Calibri"/>
              </a:rPr>
              <a:t>escitalopram oxalate dosage</a:t>
            </a:r>
            <a:br/>
            <a:r>
              <a:rPr b="false" i="false" strike="noStrike" sz="1200" u="none">
                <a:solidFill>
                  <a:srgbClr val="FFFFFF"/>
                </a:solidFill>
                <a:latin typeface="Calibri"/>
              </a:rPr>
              <a:t>buy escitalopram 10 mg</a:t>
            </a:r>
            <a:br/>
            <a:r>
              <a:rPr b="false" i="false" strike="noStrike" sz="1200" u="none">
                <a:solidFill>
                  <a:srgbClr val="FFFFFF"/>
                </a:solidFill>
                <a:latin typeface="Calibri"/>
              </a:rPr>
              <a:t>escitalopram oxalate 20mg high</a:t>
            </a:r>
            <a:br/>
            <a:r>
              <a:rPr b="false" i="false" strike="noStrike" sz="1200" u="none">
                <a:solidFill>
                  <a:srgbClr val="FFFFFF"/>
                </a:solidFill>
                <a:latin typeface="Calibri"/>
              </a:rPr>
              <a:t>escitalopram oxalate 10mg cost</a:t>
            </a:r>
            <a:br/>
            <a:r>
              <a:rPr b="false" i="false" strike="noStrike" sz="1200" u="none">
                <a:solidFill>
                  <a:srgbClr val="FFFFFF"/>
                </a:solidFill>
                <a:latin typeface="Calibri"/>
              </a:rPr>
              <a:t>celexa xr</a:t>
            </a:r>
            <a:br/>
            <a:r>
              <a:rPr b="false" i="false" strike="noStrike" sz="1200" u="none">
                <a:solidFill>
                  <a:srgbClr val="FFFFFF"/>
                </a:solidFill>
                <a:latin typeface="Calibri"/>
              </a:rPr>
              <a:t>escitalopram oxalate 10mg overdose</a:t>
            </a:r>
            <a:br/>
            <a:r>
              <a:rPr b="false" i="false" strike="noStrike" sz="1200" u="none">
                <a:solidFill>
                  <a:srgbClr val="FFFFFF"/>
                </a:solidFill>
                <a:latin typeface="Calibri"/>
              </a:rPr>
              <a:t>celexa pill what does it look like</a:t>
            </a:r>
            <a:br/>
            <a:r>
              <a:rPr b="false" i="false" strike="noStrike" sz="1200" u="none">
                <a:solidFill>
                  <a:srgbClr val="FFFFFF"/>
                </a:solidFill>
                <a:latin typeface="Calibri"/>
              </a:rPr>
              <a:t>Has anyone switched from Pristiq to Effexor or Effexor XR?</a:t>
            </a:r>
            <a:br/>
            <a:r>
              <a:rPr b="false" i="false" strike="noStrike" sz="1200" u="none">
                <a:solidFill>
                  <a:srgbClr val="FFFFFF"/>
                </a:solidFill>
                <a:latin typeface="Calibri"/>
              </a:rPr>
              <a:t>celexa costco</a:t>
            </a:r>
            <a:br/>
            <a:r>
              <a:rPr b="false" i="false" strike="noStrike" sz="1200" u="none">
                <a:solidFill>
                  <a:srgbClr val="FFFFFF"/>
                </a:solidFill>
                <a:latin typeface="Calibri"/>
              </a:rPr>
              <a:t>celexa zombie</a:t>
            </a:r>
            <a:br/>
            <a:r>
              <a:rPr b="false" i="false" strike="noStrike" sz="1200" u="none">
                <a:solidFill>
                  <a:srgbClr val="FFFFFF"/>
                </a:solidFill>
                <a:latin typeface="Calibri"/>
              </a:rPr>
              <a:t>escitalopram oxalate high</a:t>
            </a:r>
            <a:br/>
            <a:r>
              <a:rPr b="false" i="false" strike="noStrike" sz="1200" u="none">
                <a:solidFill>
                  <a:srgbClr val="FFFFFF"/>
                </a:solidFill>
                <a:latin typeface="Calibri"/>
              </a:rPr>
              <a:t>This Medication Guide summarizes the most important information about STRATTERA</a:t>
            </a:r>
            <a:br/>
            <a:r>
              <a:rPr b="false" i="false" strike="noStrike" sz="1200" u="none">
                <a:solidFill>
                  <a:srgbClr val="FFFFFF"/>
                </a:solidFill>
                <a:latin typeface="Calibri"/>
              </a:rPr>
              <a:t>generic escitalopram prices</a:t>
            </a:r>
            <a:br/>
            <a:r>
              <a:rPr b="false" i="false" strike="noStrike" sz="1200" u="none">
                <a:solidFill>
                  <a:srgbClr val="FFFFFF"/>
                </a:solidFill>
                <a:latin typeface="Calibri"/>
              </a:rPr>
              <a:t>citalopram 20 mg cipralex</a:t>
            </a:r>
            <a:br/>
            <a:r>
              <a:rPr b="false" i="false" strike="noStrike" sz="1200" u="none">
                <a:solidFill>
                  <a:srgbClr val="FFFFFF"/>
                </a:solidFill>
                <a:latin typeface="Calibri"/>
              </a:rPr>
              <a:t>best generic citalopram</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celexa usa buy online</a:t>
            </a:r>
            <a:br/>
            <a:r>
              <a:rPr b="false" i="false" strike="noStrike" sz="1200" u="none">
                <a:solidFill>
                  <a:srgbClr val="FFFFFF"/>
                </a:solidFill>
                <a:latin typeface="Calibri"/>
              </a:rPr>
              <a:t>cipralex escitalopram oxalate tablets</a:t>
            </a:r>
            <a:br/>
            <a:r>
              <a:rPr b="false" i="false" strike="noStrike" sz="1200" u="none">
                <a:solidFill>
                  <a:srgbClr val="FFFFFF"/>
                </a:solidFill>
                <a:latin typeface="Calibri"/>
              </a:rPr>
              <a:t>I am feeling really depressed, I can't sleep properly at night, lost my appetite, sleeping lots throughout the day, I feel like I'm going to give up its just not me at all</a:t>
            </a:r>
            <a:br/>
            <a:r>
              <a:rPr b="false" i="false" strike="noStrike" sz="1200" u="none">
                <a:solidFill>
                  <a:srgbClr val="FFFFFF"/>
                </a:solidFill>
                <a:latin typeface="Calibri"/>
              </a:rPr>
              <a:t>celexa linked to heart problems</a:t>
            </a:r>
            <a:br/>
            <a:r>
              <a:rPr b="false" i="false" strike="noStrike" sz="1200" u="none">
                <a:solidFill>
                  <a:srgbClr val="FFFFFF"/>
                </a:solidFill>
                <a:latin typeface="Calibri"/>
              </a:rPr>
              <a:t>does celexa slow your heart rate</a:t>
            </a:r>
            <a:br/>
            <a:r>
              <a:rPr b="false" i="false" strike="noStrike" sz="1200" u="none">
                <a:solidFill>
                  <a:srgbClr val="FFFFFF"/>
                </a:solidFill>
                <a:latin typeface="Calibri"/>
              </a:rPr>
              <a:t>order celexa online no prescription</a:t>
            </a:r>
            <a:br/>
            <a:r>
              <a:rPr b="false" i="false" strike="noStrike" sz="1200" u="none">
                <a:solidFill>
                  <a:srgbClr val="FFFFFF"/>
                </a:solidFill>
                <a:latin typeface="Calibri"/>
              </a:rPr>
              <a:t>celexa heart problems</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escitalopram oxalate 20mg</a:t>
            </a:r>
            <a:br/>
            <a:r>
              <a:rPr b="false" i="false" strike="noStrike" sz="1200" u="none">
                <a:solidFill>
                  <a:srgbClr val="FFFFFF"/>
                </a:solidFill>
                <a:latin typeface="Calibri"/>
              </a:rPr>
              <a:t>celexa experiences anxiety</a:t>
            </a:r>
            <a:br/>
            <a:r>
              <a:rPr b="false" i="false" strike="noStrike" sz="1200" u="none">
                <a:solidFill>
                  <a:srgbClr val="FFFFFF"/>
                </a:solidFill>
                <a:latin typeface="Calibri"/>
              </a:rPr>
              <a:t>Different migraine preventatives work better for different people - I was also prescribed propanolol at one point but had to come off it almost immediately because of severe side effects.</a:t>
            </a:r>
            <a:br/>
            <a:r>
              <a:rPr b="false" i="false" strike="noStrike" sz="1200" u="none">
                <a:solidFill>
                  <a:srgbClr val="FFFFFF"/>
                </a:solidFill>
                <a:latin typeface="Calibri"/>
              </a:rPr>
              <a:t>buy citalopram</a:t>
            </a:r>
            <a:br/>
            <a:r>
              <a:rPr b="false" i="false" strike="noStrike" sz="1200" u="none">
                <a:solidFill>
                  <a:srgbClr val="FFFFFF"/>
                </a:solidFill>
                <a:latin typeface="Calibri"/>
              </a:rPr>
              <a:t>celexa heart racing</a:t>
            </a:r>
            <a:br/>
            <a:r>
              <a:rPr b="false" i="false" strike="noStrike" sz="1200" u="none">
                <a:solidFill>
                  <a:srgbClr val="FFFFFF"/>
                </a:solidFill>
                <a:latin typeface="Calibri"/>
              </a:rPr>
              <a:t>buy celexa 40 mg</a:t>
            </a:r>
            <a:br/>
            <a:r>
              <a:rPr b="false" i="false" strike="noStrike" sz="1200" u="none">
                <a:solidFill>
                  <a:srgbClr val="FFFFFF"/>
                </a:solidFill>
                <a:latin typeface="Calibri"/>
              </a:rPr>
              <a:t>celexa qt prolongation fda</a:t>
            </a:r>
            <a:br/>
            <a:r>
              <a:rPr b="false" i="false" strike="noStrike" sz="1200" u="none">
                <a:solidFill>
                  <a:srgbClr val="FFFFFF"/>
                </a:solidFill>
                <a:latin typeface="Calibri"/>
              </a:rPr>
              <a:t>buy citalopram 10mg uk</a:t>
            </a:r>
            <a:br/>
            <a:r>
              <a:rPr b="false" i="false" strike="noStrike" sz="1200" u="none">
                <a:solidFill>
                  <a:srgbClr val="FFFFFF"/>
                </a:solidFill>
                <a:latin typeface="Calibri"/>
              </a:rPr>
              <a:t>cipralex escitalopram 10 mg nedir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in a long time i hadnt felt this way</a:t>
            </a:r>
            <a:br/>
            <a:r>
              <a:rPr b="false" i="false" strike="noStrike" sz="1200" u="none">
                <a:solidFill>
                  <a:srgbClr val="FFFFFF"/>
                </a:solidFill>
                <a:latin typeface="Calibri"/>
              </a:rPr>
              <a:t>is it ok to switch from lexapro to celexa</a:t>
            </a:r>
            <a:br/>
            <a:r>
              <a:rPr b="false" i="false" strike="noStrike" sz="1200" u="none">
                <a:solidFill>
                  <a:srgbClr val="FFFFFF"/>
                </a:solidFill>
                <a:latin typeface="Calibri"/>
              </a:rPr>
              <a:t>celexa 10 mg tablet</a:t>
            </a:r>
            <a:br/>
            <a:r>
              <a:rPr b="false" i="false" strike="noStrike" sz="1200" u="none">
                <a:solidFill>
                  <a:srgbClr val="FFFFFF"/>
                </a:solidFill>
                <a:latin typeface="Calibri"/>
              </a:rPr>
              <a:t>No es posible diferenciar si el retraso en el desarrollo puede estar causado por factores gen&amp;eacute;ticos, sociales, por la epilepsia materna o el tratamiento antiepil&amp;eacute;ptico</a:t>
            </a:r>
            <a:br/>
            <a:r>
              <a:rPr b="false" i="false" strike="noStrike" sz="1200" u="none">
                <a:solidFill>
                  <a:srgbClr val="FFFFFF"/>
                </a:solidFill>
                <a:latin typeface="Calibri"/>
              </a:rPr>
              <a:t>buy celexa online no prescription</a:t>
            </a:r>
            <a:br/>
            <a:r>
              <a:rPr b="false" i="false" strike="noStrike" sz="1200" u="none">
                <a:solidFill>
                  <a:srgbClr val="FFFFFF"/>
                </a:solidFill>
                <a:latin typeface="Calibri"/>
              </a:rPr>
              <a:t>escitalopram cost uk</a:t>
            </a:r>
            <a:br/>
            <a:r>
              <a:rPr b="false" i="false" strike="noStrike" sz="1200" u="none">
                <a:solidFill>
                  <a:srgbClr val="FFFFFF"/>
                </a:solidFill>
                <a:latin typeface="Calibri"/>
              </a:rPr>
              <a:t>Discontinuing EIAEDs: maintain lamotrigine dose for 1 week after discontinuing EIAEDs, then reduce lamotrigine dose by  over 2 weeks in equal weekly decrements then adjust as needed</a:t>
            </a:r>
            <a:br/>
            <a:r>
              <a:rPr b="false" i="false" strike="noStrike" sz="1200" u="none">
                <a:solidFill>
                  <a:srgbClr val="FFFFFF"/>
                </a:solidFill>
                <a:latin typeface="Calibri"/>
              </a:rPr>
              <a:t>celexa ocd</a:t>
            </a:r>
            <a:br/>
            <a:r>
              <a:rPr b="false" i="false" strike="noStrike" sz="1200" u="none">
                <a:solidFill>
                  <a:srgbClr val="FFFFFF"/>
                </a:solidFill>
                <a:latin typeface="Calibri"/>
              </a:rPr>
              <a:t>celexa coupon card</a:t>
            </a:r>
            <a:br/>
            <a:r>
              <a:rPr b="false" i="false" strike="noStrike" sz="1200" u="none">
                <a:solidFill>
                  <a:srgbClr val="FFFFFF"/>
                </a:solidFill>
                <a:latin typeface="Calibri"/>
              </a:rPr>
              <a:t>celexa cost walgreens</a:t>
            </a:r>
            <a:br/>
            <a:r>
              <a:rPr b="false" i="false" strike="noStrike" sz="1200" u="none">
                <a:solidFill>
                  <a:srgbClr val="FFFFFF"/>
                </a:solidFill>
                <a:latin typeface="Calibri"/>
              </a:rPr>
              <a:t>escitalopram tablets 20 mg</a:t>
            </a:r>
            <a:br/>
            <a:r>
              <a:rPr b="false" i="false" strike="noStrike" sz="1200" u="none">
                <a:solidFill>
                  <a:srgbClr val="FFFFFF"/>
                </a:solidFill>
                <a:latin typeface="Calibri"/>
              </a:rPr>
              <a:t>escitalopram 10mg</a:t>
            </a:r>
            <a:br/>
            <a:r>
              <a:rPr b="false" i="false" strike="noStrike" sz="1200" u="none">
                <a:solidFill>
                  <a:srgbClr val="FFFFFF"/>
                </a:solidFill>
                <a:latin typeface="Calibri"/>
              </a:rPr>
              <a:t>Relying on your financial and also other conditions you may not be able to take part in one of the most respected legislation school of your nation</a:t>
            </a:r>
            <a:br/>
            <a:r>
              <a:rPr b="false" i="false" strike="noStrike" sz="1200" u="none">
                <a:solidFill>
                  <a:srgbClr val="FFFFFF"/>
                </a:solidFill>
                <a:latin typeface="Calibri"/>
              </a:rPr>
              <a:t>escitalopram 20 mg high</a:t>
            </a:r>
            <a:br/>
            <a:r>
              <a:rPr b="false" i="false" strike="noStrike" sz="1200" u="none">
                <a:solidFill>
                  <a:srgbClr val="FFFFFF"/>
                </a:solidFill>
                <a:latin typeface="Calibri"/>
              </a:rPr>
              <a:t>celexa ocd anxiety</a:t>
            </a:r>
            <a:br/>
            <a:r>
              <a:rPr b="false" i="false" strike="noStrike" sz="1200" u="none">
                <a:solidFill>
                  <a:srgbClr val="FFFFFF"/>
                </a:solidFill>
                <a:latin typeface="Calibri"/>
              </a:rPr>
              <a:t>can celexa cause heart attack</a:t>
            </a:r>
            <a:br/>
            <a:r>
              <a:rPr b="false" i="false" strike="noStrike" sz="1200" u="none">
                <a:solidFill>
                  <a:srgbClr val="FFFFFF"/>
                </a:solidFill>
                <a:latin typeface="Calibri"/>
              </a:rPr>
              <a:t>celexa 10 mg effective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citalopram online uk</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celexa user experiences</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celexa heart attack</a:t>
            </a:r>
            <a:br/>
            <a:r>
              <a:rPr b="false" i="false" strike="noStrike" sz="1200" u="none">
                <a:solidFill>
                  <a:srgbClr val="FFFFFF"/>
                </a:solidFill>
                <a:latin typeface="Calibri"/>
              </a:rPr>
              <a:t>switching from effexor xr to celexa</a:t>
            </a:r>
            <a:br/>
            <a:r>
              <a:rPr b="false" i="false" strike="noStrike" sz="1200" u="none">
                <a:solidFill>
                  <a:srgbClr val="FFFFFF"/>
                </a:solidFill>
                <a:latin typeface="Calibri"/>
              </a:rPr>
              <a:t>La amoxicilina es un antibitico que perteneciente al grupo de las penicilinas</a:t>
            </a:r>
            <a:br/>
            <a:r>
              <a:rPr b="false" i="false" strike="noStrike" sz="1200" u="none">
                <a:solidFill>
                  <a:srgbClr val="FFFFFF"/>
                </a:solidFill>
                <a:latin typeface="Calibri"/>
              </a:rPr>
              <a:t>citalopram online purchase</a:t>
            </a:r>
            <a:br/>
            <a:r>
              <a:rPr b="false" i="false" strike="noStrike" sz="1200" u="none">
                <a:solidFill>
                  <a:srgbClr val="FFFFFF"/>
                </a:solidFill>
                <a:latin typeface="Calibri"/>
              </a:rPr>
              <a:t>escitalopram 20 mg aurobindo</a:t>
            </a:r>
            <a:br/>
            <a:r>
              <a:rPr b="false" i="false" strike="noStrike" sz="1200" u="none">
                <a:solidFill>
                  <a:srgbClr val="FFFFFF"/>
                </a:solidFill>
                <a:latin typeface="Calibri"/>
              </a:rPr>
              <a:t>celexa 40 mg high</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how much does celexa cost</a:t>
            </a:r>
            <a:br/>
            <a:r>
              <a:rPr b="false" i="false" strike="noStrike" sz="1200" u="none">
                <a:solidFill>
                  <a:srgbClr val="FFFFFF"/>
                </a:solidFill>
                <a:latin typeface="Calibri"/>
              </a:rPr>
              <a:t>celexa price canada</a:t>
            </a:r>
            <a:br/>
            <a:r>
              <a:rPr b="false" i="false" strike="noStrike" sz="1200" u="none">
                <a:solidFill>
                  <a:srgbClr val="FFFFFF"/>
                </a:solidFill>
                <a:latin typeface="Calibri"/>
              </a:rPr>
              <a:t>lexapro escitalopram oxalate reviews</a:t>
            </a:r>
            <a:br/>
            <a:r>
              <a:rPr b="false" i="false" strike="noStrike" sz="1200" u="none">
                <a:solidFill>
                  <a:srgbClr val="FFFFFF"/>
                </a:solidFill>
                <a:latin typeface="Calibri"/>
              </a:rPr>
              <a:t>I'm taking an off label dose of Seoquel for PTSD related sleep problems</a:t>
            </a:r>
            <a:br/>
            <a:r>
              <a:rPr b="false" i="false" strike="noStrike" sz="1200" u="none">
                <a:solidFill>
                  <a:srgbClr val="FFFFFF"/>
                </a:solidFill>
                <a:latin typeface="Calibri"/>
              </a:rPr>
              <a:t>order celexa no prescription</a:t>
            </a:r>
            <a:br/>
            <a:r>
              <a:rPr b="false" i="false" strike="noStrike" sz="1200" u="none">
                <a:solidFill>
                  <a:srgbClr val="FFFFFF"/>
                </a:solidFill>
                <a:latin typeface="Calibri"/>
              </a:rPr>
              <a:t>escitalopram oxalate tablets 10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price rite aid</a:t>
            </a:r>
            <a:br/>
            <a:r>
              <a:rPr b="false" i="false" strike="noStrike" sz="1200" u="none">
                <a:solidFill>
                  <a:srgbClr val="FFFFFF"/>
                </a:solidFill>
                <a:latin typeface="Calibri"/>
              </a:rPr>
              <a:t>is 10 mg celexa enough for anxiety</a:t>
            </a:r>
            <a:br/>
            <a:r>
              <a:rPr b="false" i="false" strike="noStrike" sz="1200" u="none">
                <a:solidFill>
                  <a:srgbClr val="FFFFFF"/>
                </a:solidFill>
                <a:latin typeface="Calibri"/>
              </a:rPr>
              <a:t>celexa 10 mg</a:t>
            </a:r>
            <a:br/>
            <a:r>
              <a:rPr b="false" i="false" strike="noStrike" sz="1200" u="none">
                <a:solidFill>
                  <a:srgbClr val="FFFFFF"/>
                </a:solidFill>
                <a:latin typeface="Calibri"/>
              </a:rPr>
              <a:t>escitalopram 10 mg tablet aur</a:t>
            </a:r>
            <a:br/>
            <a:r>
              <a:rPr b="false" i="false" strike="noStrike" sz="1200" u="none">
                <a:solidFill>
                  <a:srgbClr val="FFFFFF"/>
                </a:solidFill>
                <a:latin typeface="Calibri"/>
              </a:rPr>
              <a:t>So much useful information I see you are starting on hydroquinone</a:t>
            </a:r>
            <a:br/>
            <a:r>
              <a:rPr b="false" i="false" strike="noStrike" sz="1200" u="none">
                <a:solidFill>
                  <a:srgbClr val="FFFFFF"/>
                </a:solidFill>
                <a:latin typeface="Calibri"/>
              </a:rPr>
              <a:t>celexa after heart attack</a:t>
            </a:r>
            <a:br/>
            <a:r>
              <a:rPr b="false" i="false" strike="noStrike" sz="1200" u="none">
                <a:solidFill>
                  <a:srgbClr val="FFFFFF"/>
                </a:solidFill>
                <a:latin typeface="Calibri"/>
              </a:rPr>
              <a:t>See how I do &amp;mdash; extend this two week period of 6 of 7 pills if I feel like I need to</a:t>
            </a:r>
            <a:br/>
            <a:r>
              <a:rPr b="false" i="false" strike="noStrike" sz="1200" u="none">
                <a:solidFill>
                  <a:srgbClr val="FFFFFF"/>
                </a:solidFill>
                <a:latin typeface="Calibri"/>
              </a:rPr>
              <a:t>escitalopram oxalate 20mg tablet</a:t>
            </a:r>
            <a:br/>
            <a:r>
              <a:rPr b="false" i="false" strike="noStrike" sz="1200" u="none">
                <a:solidFill>
                  <a:srgbClr val="FFFFFF"/>
                </a:solidFill>
                <a:latin typeface="Calibri"/>
              </a:rPr>
              <a:t>generic citalopram pill identifier</a:t>
            </a:r>
            <a:br/>
            <a:r>
              <a:rPr b="false" i="false" strike="noStrike" sz="1200" u="none">
                <a:solidFill>
                  <a:srgbClr val="FFFFFF"/>
                </a:solidFill>
                <a:latin typeface="Calibri"/>
              </a:rPr>
              <a:t>Treated him- fine only to relapse</a:t>
            </a:r>
            <a:br/>
            <a:r>
              <a:rPr b="false" i="false" strike="noStrike" sz="1200" u="none">
                <a:solidFill>
                  <a:srgbClr val="FFFFFF"/>
                </a:solidFill>
                <a:latin typeface="Calibri"/>
              </a:rPr>
              <a:t>does celexa cause heart palpitations</a:t>
            </a:r>
            <a:br/>
            <a:r>
              <a:rPr b="false" i="false" strike="noStrike" sz="1200" u="none">
                <a:solidFill>
                  <a:srgbClr val="FFFFFF"/>
                </a:solidFill>
                <a:latin typeface="Calibri"/>
              </a:rPr>
              <a:t>escitalopram oxalate 10mg reviews</a:t>
            </a:r>
            <a:br/>
            <a:r>
              <a:rPr b="false" i="false" strike="noStrike" sz="1200" u="none">
                <a:solidFill>
                  <a:srgbClr val="FFFFFF"/>
                </a:solidFill>
                <a:latin typeface="Calibri"/>
              </a:rPr>
              <a:t>I have been using Doryx for a month with Epiduo</a:t>
            </a:r>
            <a:br/>
            <a:r>
              <a:rPr b="false" i="false" strike="noStrike" sz="1200" u="none">
                <a:solidFill>
                  <a:srgbClr val="FFFFFF"/>
                </a:solidFill>
                <a:latin typeface="Calibri"/>
              </a:rPr>
              <a:t>celexa 40 mg weight loss</a:t>
            </a:r>
            <a:br/>
            <a:r>
              <a:rPr b="false" i="false" strike="noStrike" sz="1200" u="none">
                <a:solidFill>
                  <a:srgbClr val="FFFFFF"/>
                </a:solidFill>
                <a:latin typeface="Calibri"/>
              </a:rPr>
              <a:t>We obtain comprehensive, efficient and quality solutions for our customers.</a:t>
            </a:r>
            <a:br/>
            <a:r>
              <a:rPr b="false" i="false" strike="noStrike" sz="1200" u="none">
                <a:solidFill>
                  <a:srgbClr val="FFFFFF"/>
                </a:solidFill>
                <a:latin typeface="Calibri"/>
              </a:rPr>
              <a:t>generic celexa pill identifier</a:t>
            </a:r>
            <a:br/>
            <a:r>
              <a:rPr b="false" i="false" strike="noStrike" sz="1200" u="none">
                <a:solidFill>
                  <a:srgbClr val="FFFFFF"/>
                </a:solidFill>
                <a:latin typeface="Calibri"/>
              </a:rPr>
              <a:t>celexa cost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celexa</a:t>
            </a:r>
            <a:br/>
            <a:r>
              <a:rPr b="false" i="false" strike="noStrike" sz="1200" u="none">
                <a:solidFill>
                  <a:srgbClr val="FFFFFF"/>
                </a:solidFill>
                <a:latin typeface="Calibri"/>
              </a:rPr>
              <a:t>Som5thing that most peple is the main constVtuents f a diet that is usually trying t lose w5ight</a:t>
            </a:r>
            <a:br/>
            <a:r>
              <a:rPr b="false" i="false" strike="noStrike" sz="1200" u="none">
                <a:solidFill>
                  <a:srgbClr val="FFFFFF"/>
                </a:solidFill>
                <a:latin typeface="Calibri"/>
              </a:rPr>
              <a:t>clonazepam escitalopram depression</a:t>
            </a:r>
            <a:br/>
            <a:r>
              <a:rPr b="false" i="false" strike="noStrike" sz="1200" u="none">
                <a:solidFill>
                  <a:srgbClr val="FFFFFF"/>
                </a:solidFill>
                <a:latin typeface="Calibri"/>
              </a:rPr>
              <a:t>clonazepam escitalopram oxalate</a:t>
            </a:r>
            <a:br/>
            <a:r>
              <a:rPr b="false" i="false" strike="noStrike" sz="1200" u="none">
                <a:solidFill>
                  <a:srgbClr val="FFFFFF"/>
                </a:solidFill>
                <a:latin typeface="Calibri"/>
              </a:rPr>
              <a:t>escitalopram price target</a:t>
            </a:r>
            <a:br/>
            <a:r>
              <a:rPr b="false" i="false" strike="noStrike" sz="1200" u="none">
                <a:solidFill>
                  <a:srgbClr val="FFFFFF"/>
                </a:solidFill>
                <a:latin typeface="Calibri"/>
              </a:rPr>
              <a:t>The only thing that help me was taking a sleep aid called temazepam 30mg</a:t>
            </a:r>
            <a:br/>
            <a:r>
              <a:rPr b="false" i="false" strike="noStrike" sz="1200" u="none">
                <a:solidFill>
                  <a:srgbClr val="FFFFFF"/>
                </a:solidFill>
                <a:latin typeface="Calibri"/>
              </a:rPr>
              <a:t>can buy celexa online</a:t>
            </a:r>
            <a:br/>
            <a:r>
              <a:rPr b="false" i="false" strike="noStrike" sz="1200" u="none">
                <a:solidFill>
                  <a:srgbClr val="FFFFFF"/>
                </a:solidFill>
                <a:latin typeface="Calibri"/>
              </a:rPr>
              <a:t>escitalopram generic walmart price</a:t>
            </a:r>
            <a:br/>
            <a:r>
              <a:rPr b="false" i="false" strike="noStrike" sz="1200" u="none">
                <a:solidFill>
                  <a:srgbClr val="FFFFFF"/>
                </a:solidFill>
                <a:latin typeface="Calibri"/>
              </a:rPr>
              <a:t>escitalopram oxalate tablets ip 10 mg</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celexa 10 mg anxiety</a:t>
            </a:r>
            <a:br/>
            <a:r>
              <a:rPr b="false" i="false" strike="noStrike" sz="1200" u="none">
                <a:solidFill>
                  <a:srgbClr val="FFFFFF"/>
                </a:solidFill>
                <a:latin typeface="Calibri"/>
              </a:rPr>
              <a:t>For administering the Injectable Ivomec ORALLY (for routine worming or to treat Wry Neck), Oxytocinand any other medicine that is dosed in very small amounts.</a:t>
            </a:r>
            <a:br/>
            <a:r>
              <a:rPr b="false" i="false" strike="noStrike" sz="1200" u="none">
                <a:solidFill>
                  <a:srgbClr val="FFFFFF"/>
                </a:solidFill>
                <a:latin typeface="Calibri"/>
              </a:rPr>
              <a:t>costo promedio lexapro escitalopram</a:t>
            </a:r>
            <a:br/>
            <a:r>
              <a:rPr b="false" i="false" strike="noStrike" sz="1200" u="none">
                <a:solidFill>
                  <a:srgbClr val="FFFFFF"/>
                </a:solidFill>
                <a:latin typeface="Calibri"/>
              </a:rPr>
              <a:t>is citalopram cheaper than cipralex</a:t>
            </a:r>
            <a:br/>
            <a:r>
              <a:rPr b="false" i="false" strike="noStrike" sz="1200" u="none">
                <a:solidFill>
                  <a:srgbClr val="FFFFFF"/>
                </a:solidFill>
                <a:latin typeface="Calibri"/>
              </a:rPr>
              <a:t>escitalopram oxalate tablets dosage</a:t>
            </a:r>
            <a:br/>
            <a:r>
              <a:rPr b="false" i="false" strike="noStrike" sz="1200" u="none">
                <a:solidFill>
                  <a:srgbClr val="FFFFFF"/>
                </a:solidFill>
                <a:latin typeface="Calibri"/>
              </a:rPr>
              <a:t>Tension-type headaches are usually non-throbbing, experienced more as a tight band around the head or a sense of tension or pressure in the head</a:t>
            </a:r>
            <a:br/>
            <a:r>
              <a:rPr b="false" i="false" strike="noStrike" sz="1200" u="none">
                <a:solidFill>
                  <a:srgbClr val="FFFFFF"/>
                </a:solidFill>
                <a:latin typeface="Calibri"/>
              </a:rPr>
              <a:t>celexa 40 mg tablets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citalopram pictures</a:t>
            </a:r>
            <a:br/>
            <a:r>
              <a:rPr b="false" i="false" strike="noStrike" sz="1200" u="none">
                <a:solidFill>
                  <a:srgbClr val="FFFFFF"/>
                </a:solidFill>
                <a:latin typeface="Calibri"/>
              </a:rPr>
              <a:t>is 40mg of celexa a high dose</a:t>
            </a:r>
            <a:br/>
            <a:r>
              <a:rPr b="false" i="false" strike="noStrike" sz="1200" u="none">
                <a:solidFill>
                  <a:srgbClr val="FFFFFF"/>
                </a:solidFill>
                <a:latin typeface="Calibri"/>
              </a:rPr>
              <a:t>HCl may also be indicated if rapid correction of severe metabolic alkalosis is warranted (eg, cardiac arrhythmias, hepatic encephalopathy, digoxin cardiotoxicity)</a:t>
            </a:r>
            <a:br/>
            <a:r>
              <a:rPr b="false" i="false" strike="noStrike" sz="1200" u="none">
                <a:solidFill>
                  <a:srgbClr val="FFFFFF"/>
                </a:solidFill>
                <a:latin typeface="Calibri"/>
              </a:rPr>
              <a:t>celexa new fda warning</a:t>
            </a:r>
            <a:br/>
            <a:r>
              <a:rPr b="false" i="false" strike="noStrike" sz="1200" u="none">
                <a:solidFill>
                  <a:srgbClr val="FFFFFF"/>
                </a:solidFill>
                <a:latin typeface="Calibri"/>
              </a:rPr>
              <a:t>how much does celexa cost out of pocket</a:t>
            </a:r>
            <a:br/>
            <a:r>
              <a:rPr b="false" i="false" strike="noStrike" sz="1200" u="none">
                <a:solidFill>
                  <a:srgbClr val="FFFFFF"/>
                </a:solidFill>
                <a:latin typeface="Calibri"/>
              </a:rPr>
              <a:t>escitalopram clonazepam tablets</a:t>
            </a:r>
            <a:br/>
            <a:r>
              <a:rPr b="false" i="false" strike="noStrike" sz="1200" u="none">
                <a:solidFill>
                  <a:srgbClr val="FFFFFF"/>
                </a:solidFill>
                <a:latin typeface="Calibri"/>
              </a:rPr>
              <a:t>which causes less weight gain celexa or lexapro</a:t>
            </a:r>
            <a:br/>
            <a:r>
              <a:rPr b="false" i="false" strike="noStrike" sz="1200" u="none">
                <a:solidFill>
                  <a:srgbClr val="FFFFFF"/>
                </a:solidFill>
                <a:latin typeface="Calibri"/>
              </a:rPr>
              <a:t>escitalopram 10mg tablets use</a:t>
            </a:r>
            <a:br/>
            <a:r>
              <a:rPr b="false" i="false" strike="noStrike" sz="1200" u="none">
                <a:solidFill>
                  <a:srgbClr val="FFFFFF"/>
                </a:solidFill>
                <a:latin typeface="Calibri"/>
              </a:rPr>
              <a:t>escitalopram oxalate</a:t>
            </a:r>
            <a:br/>
            <a:r>
              <a:rPr b="false" i="false" strike="noStrike" sz="1200" u="none">
                <a:solidFill>
                  <a:srgbClr val="FFFFFF"/>
                </a:solidFill>
                <a:latin typeface="Calibri"/>
              </a:rPr>
              <a:t>escitalopram clonazepam</a:t>
            </a:r>
            <a:br/>
            <a:r>
              <a:rPr b="false" i="false" strike="noStrike" sz="1200" u="none">
                <a:solidFill>
                  <a:srgbClr val="FFFFFF"/>
                </a:solidFill>
                <a:latin typeface="Calibri"/>
              </a:rPr>
              <a:t>celexa causes joint pain</a:t>
            </a:r>
            <a:br/>
            <a:r>
              <a:rPr b="false" i="false" strike="noStrike" sz="1200" u="none">
                <a:solidFill>
                  <a:srgbClr val="FFFFFF"/>
                </a:solidFill>
                <a:latin typeface="Calibri"/>
              </a:rPr>
              <a:t>buy citalopram 10mg</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celexa discount coupons</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celexa 60 mg dose</a:t>
            </a:r>
            <a:br/>
            <a:r>
              <a:rPr b="false" i="false" strike="noStrike" sz="1200" u="none">
                <a:solidFill>
                  <a:srgbClr val="FFFFFF"/>
                </a:solidFill>
                <a:latin typeface="Calibri"/>
              </a:rPr>
              <a:t>escitalopram 30 mg dose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escitalopram 10 mg price at walmart</a:t>
            </a:r>
            <a:br/>
            <a:r>
              <a:rPr b="false" i="false" strike="noStrike" sz="1200" u="none">
                <a:solidFill>
                  <a:srgbClr val="FFFFFF"/>
                </a:solidFill>
                <a:latin typeface="Calibri"/>
              </a:rPr>
              <a:t>celexa wiki</a:t>
            </a:r>
            <a:br/>
            <a:r>
              <a:rPr b="false" i="false" strike="noStrike" sz="1200" u="none">
                <a:solidFill>
                  <a:srgbClr val="FFFFFF"/>
                </a:solidFill>
                <a:latin typeface="Calibri"/>
              </a:rPr>
              <a:t>celexa pill size</a:t>
            </a:r>
            <a:br/>
            <a:r>
              <a:rPr b="false" i="false" strike="noStrike" sz="1200" u="none">
                <a:solidFill>
                  <a:srgbClr val="FFFFFF"/>
                </a:solidFill>
                <a:latin typeface="Calibri"/>
              </a:rPr>
              <a:t>escitalopram oxalate 10mg uses</a:t>
            </a:r>
            <a:br/>
            <a:r>
              <a:rPr b="false" i="false" strike="noStrike" sz="1200" u="none">
                <a:solidFill>
                  <a:srgbClr val="FFFFFF"/>
                </a:solidFill>
                <a:latin typeface="Calibri"/>
              </a:rPr>
              <a:t>celexa 40 mg pill identifier</a:t>
            </a:r>
            <a:br/>
            <a:r>
              <a:rPr b="false" i="false" strike="noStrike" sz="1200" u="none">
                <a:solidFill>
                  <a:srgbClr val="FFFFFF"/>
                </a:solidFill>
                <a:latin typeface="Calibri"/>
              </a:rPr>
              <a:t>buy citalopram online uk</a:t>
            </a:r>
            <a:br/>
            <a:r>
              <a:rPr b="false" i="false" strike="noStrike" sz="1200" u="none">
                <a:solidFill>
                  <a:srgbClr val="FFFFFF"/>
                </a:solidFill>
                <a:latin typeface="Calibri"/>
              </a:rPr>
              <a:t>escitalopram 5 mg anxiety</a:t>
            </a:r>
            <a:br/>
            <a:r>
              <a:rPr b="false" i="false" strike="noStrike" sz="1200" u="none">
                <a:solidFill>
                  <a:srgbClr val="FFFFFF"/>
                </a:solidFill>
                <a:latin typeface="Calibri"/>
              </a:rPr>
              <a:t>escitalopram 30mg</a:t>
            </a:r>
            <a:br/>
            <a:r>
              <a:rPr b="false" i="false" strike="noStrike" sz="1200" u="none">
                <a:solidFill>
                  <a:srgbClr val="FFFFFF"/>
                </a:solidFill>
                <a:latin typeface="Calibri"/>
              </a:rPr>
              <a:t>can 10mg of celexa be effective for anxiety</a:t>
            </a:r>
            <a:br/>
            <a:r>
              <a:rPr b="false" i="false" strike="noStrike" sz="1200" u="none">
                <a:solidFill>
                  <a:srgbClr val="FFFFFF"/>
                </a:solidFill>
                <a:latin typeface="Calibri"/>
              </a:rPr>
              <a:t>celexa generic name</a:t>
            </a:r>
            <a:br/>
            <a:r>
              <a:rPr b="false" i="false" strike="noStrike" sz="1200" u="none">
                <a:solidFill>
                  <a:srgbClr val="FFFFFF"/>
                </a:solidFill>
                <a:latin typeface="Calibri"/>
              </a:rPr>
              <a:t>celexa qtc</a:t>
            </a:r>
            <a:br/>
            <a:r>
              <a:rPr b="false" i="false" strike="noStrike" sz="1200" u="none">
                <a:solidFill>
                  <a:srgbClr val="FFFFFF"/>
                </a:solidFill>
                <a:latin typeface="Calibri"/>
              </a:rPr>
              <a:t>purchase celexa no prescription</a:t>
            </a:r>
            <a:br/>
            <a:r>
              <a:rPr b="false" i="false" strike="noStrike" sz="1200" u="none">
                <a:solidFill>
                  <a:srgbClr val="FFFFFF"/>
                </a:solidFill>
                <a:latin typeface="Calibri"/>
              </a:rPr>
              <a:t>buy cheap citalopram online</a:t>
            </a:r>
            <a:br/>
            <a:r>
              <a:rPr b="false" i="false" strike="noStrike" sz="1200" u="none">
                <a:solidFill>
                  <a:srgbClr val="FFFFFF"/>
                </a:solidFill>
                <a:latin typeface="Calibri"/>
              </a:rPr>
              <a:t>buy escitalopram canada</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can celexa cause rapid heart rate</a:t>
            </a:r>
            <a:br/>
            <a:r>
              <a:rPr b="false" i="false" strike="noStrike" sz="1200" u="none">
                <a:solidFill>
                  <a:srgbClr val="FFFFFF"/>
                </a:solidFill>
                <a:latin typeface="Calibri"/>
              </a:rPr>
              <a:t>cheap citalopram online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generic name escitalopram</a:t>
            </a:r>
            <a:br/>
            <a:r>
              <a:rPr b="false" i="false" strike="noStrike" sz="1200" u="none">
                <a:solidFill>
                  <a:srgbClr val="FFFFFF"/>
                </a:solidFill>
                <a:latin typeface="Calibri"/>
              </a:rPr>
              <a:t>celexa price at walmart</a:t>
            </a:r>
            <a:br/>
            <a:r>
              <a:rPr b="false" i="false" strike="noStrike" sz="1200" u="none">
                <a:solidFill>
                  <a:srgbClr val="FFFFFF"/>
                </a:solidFill>
                <a:latin typeface="Calibri"/>
              </a:rPr>
              <a:t>escitalopram 5mg to 10mg</a:t>
            </a:r>
            <a:br/>
            <a:r>
              <a:rPr b="false" i="false" strike="noStrike" sz="1200" u="none">
                <a:solidFill>
                  <a:srgbClr val="FFFFFF"/>
                </a:solidFill>
                <a:latin typeface="Calibri"/>
              </a:rPr>
              <a:t>going from 10 to 20 mg of celexa</a:t>
            </a:r>
            <a:br/>
            <a:r>
              <a:rPr b="false" i="false" strike="noStrike" sz="1200" u="none">
                <a:solidFill>
                  <a:srgbClr val="FFFFFF"/>
                </a:solidFill>
                <a:latin typeface="Calibri"/>
              </a:rPr>
              <a:t>Keep in touch ive felt better about it all since ive been on this forum and can share experiences :wink: x take care lucie xxx</a:t>
            </a:r>
            <a:br/>
            <a:r>
              <a:rPr b="false" i="false" strike="noStrike" sz="1200" u="none">
                <a:solidFill>
                  <a:srgbClr val="FFFFFF"/>
                </a:solidFill>
                <a:latin typeface="Calibri"/>
              </a:rPr>
              <a:t>buy citalopram 40 mg</a:t>
            </a:r>
            <a:br/>
            <a:r>
              <a:rPr b="false" i="false" strike="noStrike" sz="1200" u="none">
                <a:solidFill>
                  <a:srgbClr val="FFFFFF"/>
                </a:solidFill>
                <a:latin typeface="Calibri"/>
              </a:rPr>
              <a:t>how do i switch from celexa to lexapro</a:t>
            </a:r>
            <a:br/>
            <a:r>
              <a:rPr b="false" i="false" strike="noStrike" sz="1200" u="none">
                <a:solidFill>
                  <a:srgbClr val="FFFFFF"/>
                </a:solidFill>
                <a:latin typeface="Calibri"/>
              </a:rPr>
              <a:t>10 mg celexa enough depression</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cheap celexa</a:t>
            </a:r>
            <a:br/>
            <a:r>
              <a:rPr b="false" i="false" strike="noStrike" sz="1200" u="none">
                <a:solidFill>
                  <a:srgbClr val="FFFFFF"/>
                </a:solidFill>
                <a:latin typeface="Calibri"/>
              </a:rPr>
              <a:t>celexa for ocd treatment</a:t>
            </a:r>
            <a:br/>
            <a:r>
              <a:rPr b="false" i="false" strike="noStrike" sz="1200" u="none">
                <a:solidFill>
                  <a:srgbClr val="FFFFFF"/>
                </a:solidFill>
                <a:latin typeface="Calibri"/>
              </a:rPr>
              <a:t>Subcutaneous sumatriptan has also been effective, although the manufacturer does not recommend the use of it in patients who are younger than 18 years</a:t>
            </a:r>
            <a:br/>
            <a:r>
              <a:rPr b="false" i="false" strike="noStrike" sz="1200" u="none">
                <a:solidFill>
                  <a:srgbClr val="FFFFFF"/>
                </a:solidFill>
                <a:latin typeface="Calibri"/>
              </a:rPr>
              <a:t>clonazepam escitalopram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Cipralex Escitalopram 10 Mg Nedir - Celexa Ocd Anxiety</dc:title>
  <dc:description>Health canada escitalopram qt, celexa ocd treatment, celexa heart attack, buy cheap celexa, celexa 10 mg anxiety, is citalopram cheaper than cipralex, purchase celexa no prescription</dc:description>
  <dc:subject>Cipralex Escitalopram 10 Mg Nedir - Celexa Ocd Anxiety</dc:subject>
  <cp:keywords>escitalopram 10 mg tablet picture, celexa 40 mg street value, escitalopram oxalate dosage, switching from effexor xr to celexa, celexa price rite aid, celexa after heart attack, generic celexa pill identifier, buy cheap celexa, buy cheap citalopram online, lexapro generic name escitalopram</cp:keywords>
  <cp:category/>
</cp:coreProperties>
</file>