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6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7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7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7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7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Erythromycin Eye Ointment Prescription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Basically I have upped the dose trying to control all symptoms of hypomania and am now on 200mg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estolate tablets usp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buy erythromycin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a mental health specialist can evaluate whether you need to keep taking Cymbalta or whether you would be okay without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the last 6 months my thyroid numbers have been decreasing and my doctor and I have been fiddling with my dosage to try and improve things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prescription children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my Gallbladder taken out and symptoms are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erythromycin eye ointment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let me know I cant keep going on this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Azathioprine should be used with caution in aricept frontal lobe dementia patients receiving complement resulting unavailability of complement to lyse sensitized sheep red blood cells.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gel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early frontal hairloss (thinning corners and center of hairline and a little in the middle) Nothing got thicker or more hair but everything stayed exactly the same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250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tab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erythromycin eye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tablets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bp 250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filmtab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500 mg used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you feel better never stop this medicine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the follow up visit I told her that my sex life wasn't the best and she changed the Paxil to Lexapro.....OH MY GOD what a nightmare...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erythromycin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1000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eye ointment price in the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hexabotin 500mg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prescription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e.s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this type of inhaler, you should not try to change the numbers or remove the counter from the canister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hexabotin 500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prescription acne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erythromycin ointment cost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Individu yang mempunyai BMI (indeks ***** badan) tiga puluh atau lebih tinggi dan telah kehilangan masa yang mencabar paun biasanya akan ditetapkan Xenical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e.s. ta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gone from 25mg to CR 12.5 mg to now generic paxil at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erythromycin a prescription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ta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Somebody necessarily lend a hand to make severely articles I might state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250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topical solution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could certainly see your enthusiasm within the paintings you write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tablets bp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abboticin es 500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eth such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333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have bought into the lies and propoganda and literally have no clue what they are talking about, and this is all comming from a PROUD ganja advocate and vaporizer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 gel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ec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fungsi erythromycin 400 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ec 333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write prescription for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ethylsuccinate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ophthalmic ointment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WO92/21328, EP473431, EP459695,EP349103, CA2068366 and US5084278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solution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won&amp;rsquo;t turn up on a test unless free hormones are measured, which they rarely 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eye ointment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cpt code for erythromycin 333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dose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users ofthis drug also experience drastic weight changes, while others say they notice decreasedlibido, impotence and even difficulties having an orgasm.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jiffy bag cash back loans Rohani0Is election is a reset: direct bilateral discussions with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of some of these medications in children are currently under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Inflammatory bowel disease (IBD) is another concern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chest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Double-blind placebo-controlled trial   of oral acyclovir in primary genital herpes simplex virus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eye ointment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prescription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ask me to tell you about my dream last night, I can describe it to you in great details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 ta 400 mg myl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of these side effects is cause for concern, but contact your doctor if they become bothersome.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prophylactic tetracycline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erythromycin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supposedly can&amp;rsquo;t overdose, what the hell possibly happened?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benzoyl peroxide topical gel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coupon of Differin is a economical way to buy Differin gel and cream 0.1.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there were very few patients over the age of 65 in controlled trials, the effect of the drug in the elderly has not been adequately assessed.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 mg/ml lotion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topical gel usp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price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 filmtab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tablets bp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zal er binnenkort een blog over schrijven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fortunate that i didnt lose my job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eye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ointment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ethylsuccinate 400 mg uses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everyone says they just use it as a sleep aid, along with an ssri (which i am dreading to take)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prophylactic tetracycline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prophylactic tetracycline or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Neighborhood watch schemes sprouted up, and residents stopped and searched cars driving past their communities.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ees 400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 M shar5s, then you're in a more accurate picture of human diseases, said Rachel Pinder Trader 247 with high management fees2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Others develop polycystic ovarian syndrome when they gain too much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ethylsuccinate 400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Meer informatie vind je op de volgende blogs:http://jetskeultee.nl/hulp-bij-de-keuze-van-de-exfoliant/obj7777519http://jetskeultee.nl/salicylzuur/obj7784526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isn't the optimal way to eat a coffe beans for you to simply really carefully targeted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333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200 mg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price of Propecia varies depending on where you go to buy it but for a one months supply &amp;mdash; which is 28 tablets- it will cost approximately 59.00 and three months worth will cost 154.00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1000 mg granulat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ratiopharm 1000 mg db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gel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Such material is made available for educational purposes, to   advance understanding of human rights, democracy, scientific, moral,   ethical, and social justice issues,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erythromycin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Those individuals who are prescribed Effexor XR(venlafaxine) may be able to access prescription medication with Prescription Hope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 eye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) more susceptible to illness, disease and even cancer It could affect the development of the baby, too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250 mg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order erythromycin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calls me up and told me to quit taking my levothroxine (sp?), and made an appt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cost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A: If you follow directions, it is a very safe drug, say central Florida dermatologists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er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2014  t  ,Four decades ago Katherine took phenomenal step connected with purchasing customized glowing blue denim jeans via your girlfriend late soulmate's Savile Strip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tablets ip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generic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Stimulants can have adverse effects on BPD symptoms, so a low dose Anti-Psychotic (hate that name) can even that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for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bp 250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Orlistat is only part of a complete program of treatment that also includes diet, exercise, and weight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prescription calls for erythromycin 400mg 5ml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 ophthalmic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erythromycin eye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price in the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estolate tablets ip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resource you need for all media types, it makes finding media for culturing diverse microorganisms quick and simple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 obat untuk apa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erythromycin-benzoyl peroxide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calls erythromycin 400mg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dental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topical solution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erythromycin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cap ec abb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eye ointment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2015-12-20T01:16:49+04:00</dcterms:created>
  <dcterms:modified xsi:type="dcterms:W3CDTF">2015-12-20T01:16:49+04:00</dcterms:modified>
  <dc:title>Erythromycin Buy - Erythromycin Benzoyl Peroxide Topical Gel Generic</dc:title>
  <dc:description>Buy erythromycin tablets online uk, how much does erythromycin ointment cost, erythromycin eye ointment price philippines, buy erythromycin topical gel usp 2, erythromycin ophthalmic ointment rx, online erythromycin, cheap erythromycin</dc:description>
  <dc:subject>Erythromycin Buy - Erythromycin Benzoyl Peroxide Topical Gel Generic</dc:subject>
  <cp:keywords>erythromycin eye ointment price in the philippines, erythromycin 500mg for acne reviews, erythromycin stearate 250 mg acne, erythromycin generic drug, erythromycin 40 mg/ml lotion, prophylactic tetracycline erythromycin ointment, 1000 mg erythromycin, buy erythromycin gel for acne, erythromycin ophthalmic ointment cost, erythromycin 250 mg cap ec abb</cp:keywords>
  <cp:category/>
</cp:coreProperties>
</file>