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88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89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90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91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92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93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294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Erythromycin Costs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tablet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erythromycin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are telling him to go to the hospital but he is refusing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 prescription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&amp;ldquo;People say congratulations, but that is premature,&amp;rdquo; he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base 500mg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333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250 mg erythromycin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 400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ec cap abbott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base 250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rxlist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1000 mg db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week ago I started just taking the smaller pieces and today is my first day at zero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filmtab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filmtab abb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a matter of education for the physicians in the clinics, private offices and in the hospital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400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You&amp;#039;ll probably be fine with it, it was my own experience and again I should have been better about rendering them to the tablet.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benzoyl peroxide topical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erythromycin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Personally, if all site owners and bloggers made excellent content as you probably did, the internet shall be much more useful than ever before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erythromycin base 250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 mg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Diphenhydramine is an antihistamine that reduces the effects of natural chemical histamine in the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erythromycin ophthalmic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tablets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1patient, the precipitate was immediately irrigated out upon its appearance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ees erythromycin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250mg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phosphate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fish mycin erythromycin 250 mg 60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cost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usp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Support from me, I just had a similarly frustrating experience I had to buy Plan B a month ago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most common type of warning is issued when there is a potentially serious adverse effect that must be carefully weighed against the potential benefit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erythromycin over the counter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told me she could not afford the new drug and asked, "What should I do?"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base filmtab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que es un potente vasoconstrictor (una sustancia que estrecha los vasos sanguneos)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axcel erythromycin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 mg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benzoyl peroxide topical gel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filmtab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Doesn&amp;#39;t matter where you are - the more people are silent and "go along" with the community the more ripe the community is for discrimination and hatred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erythromycin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gel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online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Lansoprazole is a proton pump inhibitors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price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Formal testing indicated no adverse effects on infant development up to 30 months of 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erythromycin bp 250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ees 400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400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ees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tgp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needed 121 pitches to get through seven innings, tying the career high.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production costs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apo-erythro 250 mg erythromycin base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2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costs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price mercury drugs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gel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take more than the prescribed dose of Cipralex, contact your doctor or nearest hospital emergency department immediately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400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 400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prescription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Serum bicarbonate levels have not been systematically evaluated at daily doses greater than 400 mg/day.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333 mg capsule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&amp;ldquo;Patients often fail to read the patient information leaflet when they purchase a medicine, as GSL medicines are perceived as harmless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erythromycin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erythromycin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usp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base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32 and evry time I turn around another one of my friends is pregnant and I just get so jealous that it is so easy for them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250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250 mg tablets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misconception originates from their completely different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500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erythromycin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erythromycin eye ointment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wish I didn't hate them so much right now.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erythromycin topical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erythromycin phosphate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Medical difference associated at the 1968 winter olympics attributed in grenoble, france, as the station changed its elderly title team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ointment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estolate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 250 mg filmtab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ophthalmic ointment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One brand of clindamycin (Duac Once Daily gel) also contains benzoyl peroxide, which helps to unplug blocked pores.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cream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stearate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erythromycin benzoyl peroxide topical gel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I&amp;rsquo;m not surprised I didn&amp;rsquo;t make the connection because last weekend I fell and hit my head and thought I gave myself another concussion (depression is a symptom of concussion)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many mg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List things and come up with various situations - at the mall and what to do, at work and what to do, wake up in the middle of the night and what to do.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bs 500 mg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2015-12-20T01:16:49+04:00</dcterms:created>
  <dcterms:modified xsi:type="dcterms:W3CDTF">2015-12-20T01:16:49+04:00</dcterms:modified>
  <dc:title>Erythromycin 400 Mg - Erythromycin Bs 500 Mg</dc:title>
  <dc:description>Erythromycin 500 mg acne, cost erythromycin ophthalmic, erythromycin cost uk, where can i buy erythromycin tablets, erythromycin gel cost, erythromycin base 500mg tablets, erythromycin stearate 250 mg tablets</dc:description>
  <dc:subject>Erythromycin 400 Mg - Erythromycin Bs 500 Mg</dc:subject>
  <cp:keywords>erythromycin tablet price in india, erythromycin 250 mg filmtab, ees erythromycin 400 mg, erythromycin cost uk, erythromycin 250 mg filmtab uses, erythromycin online no prescription, erythromycin tgp, apo-erythro 250 mg erythromycin base, erythromycin buy uk, erythromycin cream buy online</cp:keywords>
  <cp:category/>
</cp:coreProperties>
</file>