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1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1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1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2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2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2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2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2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2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2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2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2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2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30.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3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Para Que Sirve El Medicamento Enalapril 10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vasotec tablets</a:t>
            </a:r>
            <a:br/>
            <a:r>
              <a:rPr b="false" i="false" strike="noStrike" sz="1200" u="none">
                <a:solidFill>
                  <a:srgbClr val="FFFFFF"/>
                </a:solidFill>
                <a:latin typeface="Calibri"/>
              </a:rPr>
              <a:t>Perhaps the Omega 3 oil and niacin would help both the triglyceride ANDcholesterol</a:t>
            </a:r>
            <a:br/>
            <a:r>
              <a:rPr b="false" i="false" strike="noStrike" sz="1200" u="none">
                <a:solidFill>
                  <a:srgbClr val="FFFFFF"/>
                </a:solidFill>
                <a:latin typeface="Calibri"/>
              </a:rPr>
              <a:t>renitec enalapril maleate 5mg</a:t>
            </a:r>
            <a:br/>
            <a:r>
              <a:rPr b="false" i="false" strike="noStrike" sz="1200" u="none">
                <a:solidFill>
                  <a:srgbClr val="FFFFFF"/>
                </a:solidFill>
                <a:latin typeface="Calibri"/>
              </a:rPr>
              <a:t>buy enalapril 20 mg</a:t>
            </a:r>
            <a:br/>
            <a:r>
              <a:rPr b="false" i="false" strike="noStrike" sz="1200" u="none">
                <a:solidFill>
                  <a:srgbClr val="FFFFFF"/>
                </a:solidFill>
                <a:latin typeface="Calibri"/>
              </a:rPr>
              <a:t>enalapril maleate tablets usp 5 mg</a:t>
            </a:r>
            <a:br/>
            <a:r>
              <a:rPr b="false" i="false" strike="noStrike" sz="1200" u="none">
                <a:solidFill>
                  <a:srgbClr val="FFFFFF"/>
                </a:solidFill>
                <a:latin typeface="Calibri"/>
              </a:rPr>
              <a:t>If you start using a topical (or continue the one you're already on if you are) you'll also have less chance of breaking out from weaning off Bactrim</a:t>
            </a:r>
            <a:br/>
            <a:r>
              <a:rPr b="false" i="false" strike="noStrike" sz="1200" u="none">
                <a:solidFill>
                  <a:srgbClr val="FFFFFF"/>
                </a:solidFill>
                <a:latin typeface="Calibri"/>
              </a:rPr>
              <a:t>enalapril 10 mg tabletten</a:t>
            </a:r>
            <a:br/>
            <a:r>
              <a:rPr b="false" i="false" strike="noStrike" sz="1200" u="none">
                <a:solidFill>
                  <a:srgbClr val="FFFFFF"/>
                </a:solidFill>
                <a:latin typeface="Calibri"/>
              </a:rPr>
              <a:t>enalapril 2.5 mg for dogs</a:t>
            </a:r>
            <a:br/>
            <a:r>
              <a:rPr b="false" i="false" strike="noStrike" sz="1200" u="none">
                <a:solidFill>
                  <a:srgbClr val="FFFFFF"/>
                </a:solidFill>
                <a:latin typeface="Calibri"/>
              </a:rPr>
              <a:t>Lamisil may interact with cimetidine, rifampin, other antifungal antibiotics, blood thinners, heart rhythm medications, antidepressants, MAO inhibitors (MAOIs), or beta-blockers</a:t>
            </a:r>
            <a:br/>
            <a:r>
              <a:rPr b="false" i="false" strike="noStrike" sz="1200" u="none">
                <a:solidFill>
                  <a:srgbClr val="FFFFFF"/>
                </a:solidFill>
                <a:latin typeface="Calibri"/>
              </a:rPr>
              <a:t>cong dung cua thuoc enalapril maleate 5mg</a:t>
            </a:r>
            <a:br/>
            <a:r>
              <a:rPr b="false" i="false" strike="noStrike" sz="1200" u="none">
                <a:solidFill>
                  <a:srgbClr val="FFFFFF"/>
                </a:solidFill>
                <a:latin typeface="Calibri"/>
              </a:rPr>
              <a:t>enalapril maleate ip 5mg</a:t>
            </a:r>
            <a:br/>
            <a:r>
              <a:rPr b="false" i="false" strike="noStrike" sz="1200" u="none">
                <a:solidFill>
                  <a:srgbClr val="FFFFFF"/>
                </a:solidFill>
                <a:latin typeface="Calibri"/>
              </a:rPr>
              <a:t>enalapril mal tabs 5mg</a:t>
            </a:r>
            <a:br/>
            <a:r>
              <a:rPr b="false" i="false" strike="noStrike" sz="1200" u="none">
                <a:solidFill>
                  <a:srgbClr val="FFFFFF"/>
                </a:solidFill>
                <a:latin typeface="Calibri"/>
              </a:rPr>
              <a:t>cost of enalapril</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Think back to the first time it started and if you have any kind of internal birth control you may want to consider having it removed to see if anything changes</a:t>
            </a:r>
            <a:br/>
            <a:r>
              <a:rPr b="false" i="false" strike="noStrike" sz="1200" u="none">
                <a:solidFill>
                  <a:srgbClr val="FFFFFF"/>
                </a:solidFill>
                <a:latin typeface="Calibri"/>
              </a:rPr>
              <a:t>para que sirve el enalapril tabletas 10 mg</a:t>
            </a:r>
            <a:br/>
            <a:r>
              <a:rPr b="false" i="false" strike="noStrike" sz="1200" u="none">
                <a:solidFill>
                  <a:srgbClr val="FFFFFF"/>
                </a:solidFill>
                <a:latin typeface="Calibri"/>
              </a:rPr>
              <a:t>My doctor said to take one every other day, which I did for 2 weeks&amp;rdquo;then just stopped</a:t>
            </a:r>
            <a:br/>
            <a:r>
              <a:rPr b="false" i="false" strike="noStrike" sz="1200" u="none">
                <a:solidFill>
                  <a:srgbClr val="FFFFFF"/>
                </a:solidFill>
                <a:latin typeface="Calibri"/>
              </a:rPr>
              <a:t>enalapril 5 mg costo</a:t>
            </a:r>
            <a:br/>
            <a:r>
              <a:rPr b="false" i="false" strike="noStrike" sz="1200" u="none">
                <a:solidFill>
                  <a:srgbClr val="FFFFFF"/>
                </a:solidFill>
                <a:latin typeface="Calibri"/>
              </a:rPr>
              <a:t>enalapril 20 mg genfar para que sirve</a:t>
            </a:r>
            <a:br/>
            <a:r>
              <a:rPr b="false" i="false" strike="noStrike" sz="1200" u="none">
                <a:solidFill>
                  <a:srgbClr val="FFFFFF"/>
                </a:solidFill>
                <a:latin typeface="Calibri"/>
              </a:rPr>
              <a:t>que es enalapril maleate 10 mg</a:t>
            </a:r>
            <a:br/>
            <a:r>
              <a:rPr b="false" i="false" strike="noStrike" sz="1200" u="none">
                <a:solidFill>
                  <a:srgbClr val="FFFFFF"/>
                </a:solidFill>
                <a:latin typeface="Calibri"/>
              </a:rPr>
              <a:t>enalapril maleate tablets usp 20 mg</a:t>
            </a:r>
            <a:br/>
            <a:r>
              <a:rPr b="false" i="false" strike="noStrike" sz="1200" u="none">
                <a:solidFill>
                  <a:srgbClr val="FFFFFF"/>
                </a:solidFill>
                <a:latin typeface="Calibri"/>
              </a:rPr>
              <a:t>enalapril 10 mg hidroclorotiazida 25 mg</a:t>
            </a:r>
            <a:br/>
            <a:r>
              <a:rPr b="false" i="false" strike="noStrike" sz="1200" u="none">
                <a:solidFill>
                  <a:srgbClr val="FFFFFF"/>
                </a:solidFill>
                <a:latin typeface="Calibri"/>
              </a:rPr>
              <a:t>So you&amp;#039;re more intelligent than millions of physicians? And scientist? Do some research Human scabies IS different than canine scabies.</a:t>
            </a:r>
            <a:br/>
            <a:r>
              <a:rPr b="false" i="false" strike="noStrike" sz="1200" u="none">
                <a:solidFill>
                  <a:srgbClr val="FFFFFF"/>
                </a:solidFill>
                <a:latin typeface="Calibri"/>
              </a:rPr>
              <a:t>buy vasotec</a:t>
            </a:r>
            <a:br/>
            <a:r>
              <a:rPr b="false" i="false" strike="noStrike" sz="1200" u="none">
                <a:solidFill>
                  <a:srgbClr val="FFFFFF"/>
                </a:solidFill>
                <a:latin typeface="Calibri"/>
              </a:rPr>
              <a:t>enalapril 5mg price</a:t>
            </a:r>
            <a:br/>
            <a:r>
              <a:rPr b="false" i="false" strike="noStrike" sz="1200" u="none">
                <a:solidFill>
                  <a:srgbClr val="FFFFFF"/>
                </a:solidFill>
                <a:latin typeface="Calibri"/>
              </a:rPr>
              <a:t>So far, my bladder infections have cleared up rather quickly (like 2 days)</a:t>
            </a:r>
            <a:br/>
            <a:r>
              <a:rPr b="false" i="false" strike="noStrike" sz="1200" u="none">
                <a:solidFill>
                  <a:srgbClr val="FFFFFF"/>
                </a:solidFill>
                <a:latin typeface="Calibri"/>
              </a:rPr>
              <a:t>para que sirve el enalapril maleato 20 mg</a:t>
            </a:r>
            <a:br/>
            <a:r>
              <a:rPr b="false" i="false" strike="noStrike" sz="1200" u="none">
                <a:solidFill>
                  <a:srgbClr val="FFFFFF"/>
                </a:solidFill>
                <a:latin typeface="Calibri"/>
              </a:rPr>
              <a:t>vasotec 10 mg uso</a:t>
            </a:r>
            <a:br/>
            <a:r>
              <a:rPr b="false" i="false" strike="noStrike" sz="1200" u="none">
                <a:solidFill>
                  <a:srgbClr val="FFFFFF"/>
                </a:solidFill>
                <a:latin typeface="Calibri"/>
              </a:rPr>
              <a:t>enalapril maleate 10 mg for dogs</a:t>
            </a:r>
            <a:br/>
            <a:r>
              <a:rPr b="false" i="false" strike="noStrike" sz="1200" u="none">
                <a:solidFill>
                  <a:srgbClr val="FFFFFF"/>
                </a:solidFill>
                <a:latin typeface="Calibri"/>
              </a:rPr>
              <a:t>vasotec iv package insert</a:t>
            </a:r>
            <a:br/>
            <a:r>
              <a:rPr b="false" i="false" strike="noStrike" sz="1200" u="none">
                <a:solidFill>
                  <a:srgbClr val="FFFFFF"/>
                </a:solidFill>
                <a:latin typeface="Calibri"/>
              </a:rPr>
              <a:t>Get all the above herbs perform the warm, corpora cavernosa, it has definitely helped</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enalapril maleate drug prices</a:t>
            </a:r>
            <a:br/>
            <a:r>
              <a:rPr b="false" i="false" strike="noStrike" sz="1200" u="none">
                <a:solidFill>
                  <a:srgbClr val="FFFFFF"/>
                </a:solidFill>
                <a:latin typeface="Calibri"/>
              </a:rPr>
              <a:t>Bu tr yan etkiler zellikle yksek doz metotreksat kullanm ile ortaya kar</a:t>
            </a:r>
            <a:br/>
            <a:r>
              <a:rPr b="false" i="false" strike="noStrike" sz="1200" u="none">
                <a:solidFill>
                  <a:srgbClr val="FFFFFF"/>
                </a:solidFill>
                <a:latin typeface="Calibri"/>
              </a:rPr>
              <a:t>efectos secundarios del enalapril de 20 mg</a:t>
            </a:r>
            <a:br/>
            <a:r>
              <a:rPr b="false" i="false" strike="noStrike" sz="1200" u="none">
                <a:solidFill>
                  <a:srgbClr val="FFFFFF"/>
                </a:solidFill>
                <a:latin typeface="Calibri"/>
              </a:rPr>
              <a:t>enalapril maleato 5 mg efectos secundarios</a:t>
            </a:r>
            <a:br/>
            <a:r>
              <a:rPr b="false" i="false" strike="noStrike" sz="1200" u="none">
                <a:solidFill>
                  <a:srgbClr val="FFFFFF"/>
                </a:solidFill>
                <a:latin typeface="Calibri"/>
              </a:rPr>
              <a:t>I wish the medical profession were more aware of these side effects or at least able to discuss when a patient queries them about it</a:t>
            </a:r>
            <a:br/>
            <a:r>
              <a:rPr b="false" i="false" strike="noStrike" sz="1200" u="none">
                <a:solidFill>
                  <a:srgbClr val="FFFFFF"/>
                </a:solidFill>
                <a:latin typeface="Calibri"/>
              </a:rPr>
              <a:t>para que sirve enalapril tabletas 10 mg</a:t>
            </a:r>
            <a:br/>
            <a:r>
              <a:rPr b="false" i="false" strike="noStrike" sz="1200" u="none">
                <a:solidFill>
                  <a:srgbClr val="FFFFFF"/>
                </a:solidFill>
                <a:latin typeface="Calibri"/>
              </a:rPr>
              <a:t>enalapril for dogs online</a:t>
            </a:r>
            <a:br/>
            <a:r>
              <a:rPr b="false" i="false" strike="noStrike" sz="1200" u="none">
                <a:solidFill>
                  <a:srgbClr val="FFFFFF"/>
                </a:solidFill>
                <a:latin typeface="Calibri"/>
              </a:rPr>
              <a:t>I have never been so sick in my life and it lasted a long time</a:t>
            </a:r>
            <a:br/>
            <a:r>
              <a:rPr b="false" i="false" strike="noStrike" sz="1200" u="none">
                <a:solidFill>
                  <a:srgbClr val="FFFFFF"/>
                </a:solidFill>
                <a:latin typeface="Calibri"/>
              </a:rPr>
              <a:t>order enalapril</a:t>
            </a:r>
            <a:br/>
            <a:r>
              <a:rPr b="false" i="false" strike="noStrike" sz="1200" u="none">
                <a:solidFill>
                  <a:srgbClr val="FFFFFF"/>
                </a:solidFill>
                <a:latin typeface="Calibri"/>
              </a:rPr>
              <a:t>para que es enalapril 2.5 mg</a:t>
            </a:r>
            <a:br/>
            <a:r>
              <a:rPr b="false" i="false" strike="noStrike" sz="1200" u="none">
                <a:solidFill>
                  <a:srgbClr val="FFFFFF"/>
                </a:solidFill>
                <a:latin typeface="Calibri"/>
              </a:rPr>
              <a:t>enalapril 2.5 mg tablet</a:t>
            </a:r>
            <a:br/>
            <a:r>
              <a:rPr b="false" i="false" strike="noStrike" sz="1200" u="none">
                <a:solidFill>
                  <a:srgbClr val="FFFFFF"/>
                </a:solidFill>
                <a:latin typeface="Calibri"/>
              </a:rPr>
              <a:t>thuoc enalapril maleate 5mg</a:t>
            </a:r>
            <a:br/>
            <a:r>
              <a:rPr b="false" i="false" strike="noStrike" sz="1200" u="none">
                <a:solidFill>
                  <a:srgbClr val="FFFFFF"/>
                </a:solidFill>
                <a:latin typeface="Calibri"/>
              </a:rPr>
              <a:t>Medications that are not used in the United States for the treatment of malaria, such as halofantrine, are widely available overseas</a:t>
            </a:r>
            <a:br/>
            <a:r>
              <a:rPr b="false" i="false" strike="noStrike" sz="1200" u="none">
                <a:solidFill>
                  <a:srgbClr val="FFFFFF"/>
                </a:solidFill>
                <a:latin typeface="Calibri"/>
              </a:rPr>
              <a:t>enalapril corax comp 10 mg 25 mg</a:t>
            </a:r>
            <a:br/>
            <a:r>
              <a:rPr b="false" i="false" strike="noStrike" sz="1200" u="none">
                <a:solidFill>
                  <a:srgbClr val="FFFFFF"/>
                </a:solidFill>
                <a:latin typeface="Calibri"/>
              </a:rPr>
              <a:t>In clinical trials with angina patients alone, Amlodipine besylate therapy did not alter electrocardiographic intervals or produce higher degrees of AV blocks.</a:t>
            </a:r>
            <a:br/>
            <a:r>
              <a:rPr b="false" i="false" strike="noStrike" sz="1200" u="none">
                <a:solidFill>
                  <a:srgbClr val="FFFFFF"/>
                </a:solidFill>
                <a:latin typeface="Calibri"/>
              </a:rPr>
              <a:t>enalapril price in india</a:t>
            </a:r>
            <a:br/>
            <a:r>
              <a:rPr b="false" i="false" strike="noStrike" sz="1200" u="none">
                <a:solidFill>
                  <a:srgbClr val="FFFFFF"/>
                </a:solidFill>
                <a:latin typeface="Calibri"/>
              </a:rPr>
              <a:t>I&amp;rsquo;m not surprised I didn&amp;rsquo;t make the connection because last weekend I fell and hit my head and thought I gave myself another concussion (depression is a symptom of concussion)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enalapril mal rp 5 mg tablet</a:t>
            </a:r>
            <a:br/>
            <a:r>
              <a:rPr b="false" i="false" strike="noStrike" sz="1200" u="none">
                <a:solidFill>
                  <a:srgbClr val="FFFFFF"/>
                </a:solidFill>
                <a:latin typeface="Calibri"/>
              </a:rPr>
              <a:t>enalapril 5 mg tabletas</a:t>
            </a:r>
            <a:br/>
            <a:r>
              <a:rPr b="false" i="false" strike="noStrike" sz="1200" u="none">
                <a:solidFill>
                  <a:srgbClr val="FFFFFF"/>
                </a:solidFill>
                <a:latin typeface="Calibri"/>
              </a:rPr>
              <a:t>para que sirve el medicamento enalapril maleato 10 mg</a:t>
            </a:r>
            <a:br/>
            <a:r>
              <a:rPr b="false" i="false" strike="noStrike" sz="1200" u="none">
                <a:solidFill>
                  <a:srgbClr val="FFFFFF"/>
                </a:solidFill>
                <a:latin typeface="Calibri"/>
              </a:rPr>
              <a:t>The efficiency of gastrointestinal absorption of ultramicrocrystalline griseofulvin is approximately one and one-half times that of the conventional microsize griseofulvin</a:t>
            </a:r>
            <a:br/>
            <a:r>
              <a:rPr b="false" i="false" strike="noStrike" sz="1200" u="none">
                <a:solidFill>
                  <a:srgbClr val="FFFFFF"/>
                </a:solidFill>
                <a:latin typeface="Calibri"/>
              </a:rPr>
              <a:t>enalapril hctz 10 25mg tab</a:t>
            </a:r>
            <a:br/>
            <a:r>
              <a:rPr b="false" i="false" strike="noStrike" sz="1200" u="none">
                <a:solidFill>
                  <a:srgbClr val="FFFFFF"/>
                </a:solidFill>
                <a:latin typeface="Calibri"/>
              </a:rPr>
              <a:t>enalapril costo</a:t>
            </a:r>
            <a:br/>
            <a:r>
              <a:rPr b="false" i="false" strike="noStrike" sz="1200" u="none">
                <a:solidFill>
                  <a:srgbClr val="FFFFFF"/>
                </a:solidFill>
                <a:latin typeface="Calibri"/>
              </a:rPr>
              <a:t>onset of action iv vasotec</a:t>
            </a:r>
            <a:br/>
            <a:r>
              <a:rPr b="false" i="false" strike="noStrike" sz="1200" u="none">
                <a:solidFill>
                  <a:srgbClr val="FFFFFF"/>
                </a:solidFill>
                <a:latin typeface="Calibri"/>
              </a:rPr>
              <a:t>La progest&amp;eacute;rone, ainsi que les progestines, ne sont prescrites que pour pr&amp;eacute;venir les saignements ut&amp;eacute;rins et le cancer de l&amp;rsquo;endomtre.</a:t>
            </a:r>
            <a:br/>
            <a:r>
              <a:rPr b="false" i="false" strike="noStrike" sz="1200" u="none">
                <a:solidFill>
                  <a:srgbClr val="FFFFFF"/>
                </a:solidFill>
                <a:latin typeface="Calibri"/>
              </a:rPr>
              <a:t>vasotec 5 mg</a:t>
            </a:r>
            <a:br/>
            <a:r>
              <a:rPr b="false" i="false" strike="noStrike" sz="1200" u="none">
                <a:solidFill>
                  <a:srgbClr val="FFFFFF"/>
                </a:solidFill>
                <a:latin typeface="Calibri"/>
              </a:rPr>
              <a:t>enalapril costco</a:t>
            </a:r>
            <a:br/>
            <a:r>
              <a:rPr b="false" i="false" strike="noStrike" sz="1200" u="none">
                <a:solidFill>
                  <a:srgbClr val="FFFFFF"/>
                </a:solidFill>
                <a:latin typeface="Calibri"/>
              </a:rPr>
              <a:t>A little gross, didn&amp;#39;t happen often</a:t>
            </a:r>
            <a:br/>
            <a:r>
              <a:rPr b="false" i="false" strike="noStrike" sz="1200" u="none">
                <a:solidFill>
                  <a:srgbClr val="FFFFFF"/>
                </a:solidFill>
                <a:latin typeface="Calibri"/>
              </a:rPr>
              <a:t>iv vasotec dose</a:t>
            </a:r>
            <a:br/>
            <a:r>
              <a:rPr b="false" i="false" strike="noStrike" sz="1200" u="none">
                <a:solidFill>
                  <a:srgbClr val="FFFFFF"/>
                </a:solidFill>
                <a:latin typeface="Calibri"/>
              </a:rPr>
              <a:t>And why aren&amp;rsquo;t they telling us that med schools are trying to make it by prescription only? I only know that because my brother just became a DR.</a:t>
            </a:r>
            <a:br/>
            <a:r>
              <a:rPr b="false" i="false" strike="noStrike" sz="1200" u="none">
                <a:solidFill>
                  <a:srgbClr val="FFFFFF"/>
                </a:solidFill>
                <a:latin typeface="Calibri"/>
              </a:rPr>
              <a:t>enalapril 10 25 mg</a:t>
            </a:r>
            <a:br/>
            <a:r>
              <a:rPr b="false" i="false" strike="noStrike" sz="1200" u="none">
                <a:solidFill>
                  <a:srgbClr val="FFFFFF"/>
                </a:solidFill>
                <a:latin typeface="Calibri"/>
              </a:rPr>
              <a:t>Goldberg AI, Dunlay MC, Sweet CS</a:t>
            </a:r>
            <a:br/>
            <a:r>
              <a:rPr b="false" i="false" strike="noStrike" sz="1200" u="none">
                <a:solidFill>
                  <a:srgbClr val="FFFFFF"/>
                </a:solidFill>
                <a:latin typeface="Calibri"/>
              </a:rPr>
              <a:t>enalapril ct 10 mg tabletten</a:t>
            </a:r>
            <a:br/>
            <a:r>
              <a:rPr b="false" i="false" strike="noStrike" sz="1200" u="none">
                <a:solidFill>
                  <a:srgbClr val="FFFFFF"/>
                </a:solidFill>
                <a:latin typeface="Calibri"/>
              </a:rPr>
              <a:t>buy enalapril for dogs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enalapril 5mg</a:t>
            </a:r>
            <a:br/>
            <a:r>
              <a:rPr b="false" i="false" strike="noStrike" sz="1200" u="none">
                <a:solidFill>
                  <a:srgbClr val="FFFFFF"/>
                </a:solidFill>
                <a:latin typeface="Calibri"/>
              </a:rPr>
              <a:t>I would never have taken it if I had known about this side effect at the start</a:t>
            </a:r>
            <a:br/>
            <a:r>
              <a:rPr b="false" i="false" strike="noStrike" sz="1200" u="none">
                <a:solidFill>
                  <a:srgbClr val="FFFFFF"/>
                </a:solidFill>
                <a:latin typeface="Calibri"/>
              </a:rPr>
              <a:t>costo enalapril 10 mg</a:t>
            </a:r>
            <a:br/>
            <a:r>
              <a:rPr b="false" i="false" strike="noStrike" sz="1200" u="none">
                <a:solidFill>
                  <a:srgbClr val="FFFFFF"/>
                </a:solidFill>
                <a:latin typeface="Calibri"/>
              </a:rPr>
              <a:t>costo de enalapril 10 mg</a:t>
            </a:r>
            <a:br/>
            <a:r>
              <a:rPr b="false" i="false" strike="noStrike" sz="1200" u="none">
                <a:solidFill>
                  <a:srgbClr val="FFFFFF"/>
                </a:solidFill>
                <a:latin typeface="Calibri"/>
              </a:rPr>
              <a:t>"Second half, weird interception off a foot</a:t>
            </a:r>
            <a:br/>
            <a:r>
              <a:rPr b="false" i="false" strike="noStrike" sz="1200" u="none">
                <a:solidFill>
                  <a:srgbClr val="FFFFFF"/>
                </a:solidFill>
                <a:latin typeface="Calibri"/>
              </a:rPr>
              <a:t>vasotec ivp</a:t>
            </a:r>
            <a:br/>
            <a:r>
              <a:rPr b="false" i="false" strike="noStrike" sz="1200" u="none">
                <a:solidFill>
                  <a:srgbClr val="FFFFFF"/>
                </a:solidFill>
                <a:latin typeface="Calibri"/>
              </a:rPr>
              <a:t>enalapril ct 5 mg tabletten</a:t>
            </a:r>
            <a:br/>
            <a:r>
              <a:rPr b="false" i="false" strike="noStrike" sz="1200" u="none">
                <a:solidFill>
                  <a:srgbClr val="FFFFFF"/>
                </a:solidFill>
                <a:latin typeface="Calibri"/>
              </a:rPr>
              <a:t>enalapril 10 mg tabletas</a:t>
            </a:r>
            <a:br/>
            <a:r>
              <a:rPr b="false" i="false" strike="noStrike" sz="1200" u="none">
                <a:solidFill>
                  <a:srgbClr val="FFFFFF"/>
                </a:solidFill>
                <a:latin typeface="Calibri"/>
              </a:rPr>
              <a:t>enalapril 5 mg dosage</a:t>
            </a:r>
            <a:br/>
            <a:r>
              <a:rPr b="false" i="false" strike="noStrike" sz="1200" u="none">
                <a:solidFill>
                  <a:srgbClr val="FFFFFF"/>
                </a:solidFill>
                <a:latin typeface="Calibri"/>
              </a:rPr>
              <a:t>enalapril (vasotec) for heart failure</a:t>
            </a:r>
            <a:br/>
            <a:r>
              <a:rPr b="false" i="false" strike="noStrike" sz="1200" u="none">
                <a:solidFill>
                  <a:srgbClr val="FFFFFF"/>
                </a:solidFill>
                <a:latin typeface="Calibri"/>
              </a:rPr>
              <a:t>In addition, students will learn the anatomical locations used for fine needle aspiration (FNA) biopsy, as well as the diagnostic criteria for each of these locations.</a:t>
            </a:r>
            <a:br/>
            <a:r>
              <a:rPr b="false" i="false" strike="noStrike" sz="1200" u="none">
                <a:solidFill>
                  <a:srgbClr val="FFFFFF"/>
                </a:solidFill>
                <a:latin typeface="Calibri"/>
              </a:rPr>
              <a:t>vasotec mg</a:t>
            </a:r>
            <a:br/>
            <a:r>
              <a:rPr b="false" i="false" strike="noStrike" sz="1200" u="none">
                <a:solidFill>
                  <a:srgbClr val="FFFFFF"/>
                </a:solidFill>
                <a:latin typeface="Calibri"/>
              </a:rPr>
              <a:t>My curiosity peaked this weekend as I realised for a very long time I've had no sex drive at all, which is affecting things for both my confidence and my partners</a:t>
            </a:r>
            <a:br/>
            <a:r>
              <a:rPr b="false" i="false" strike="noStrike" sz="1200" u="none">
                <a:solidFill>
                  <a:srgbClr val="FFFFFF"/>
                </a:solidFill>
                <a:latin typeface="Calibri"/>
              </a:rPr>
              <a:t>enalapril hct aaa pharma 10 25 mg</a:t>
            </a:r>
            <a:br/>
            <a:r>
              <a:rPr b="false" i="false" strike="noStrike" sz="1200" u="none">
                <a:solidFill>
                  <a:srgbClr val="FFFFFF"/>
                </a:solidFill>
                <a:latin typeface="Calibri"/>
              </a:rPr>
              <a:t>I tried to do the best I could for her, but I just couldn&amp;rsquo;t cheer her up</a:t>
            </a:r>
            <a:br/>
            <a:r>
              <a:rPr b="false" i="false" strike="noStrike" sz="1200" u="none">
                <a:solidFill>
                  <a:srgbClr val="FFFFFF"/>
                </a:solidFill>
                <a:latin typeface="Calibri"/>
              </a:rPr>
              <a:t>enalapril maleate 20 mg tablet</a:t>
            </a:r>
            <a:br/>
            <a:r>
              <a:rPr b="false" i="false" strike="noStrike" sz="1200" u="none">
                <a:solidFill>
                  <a:srgbClr val="FFFFFF"/>
                </a:solidFill>
                <a:latin typeface="Calibri"/>
              </a:rPr>
              <a:t>vasotec 10 mg efectos secundarios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vasotec 5mg</a:t>
            </a:r>
            <a:br/>
            <a:r>
              <a:rPr b="false" i="false" strike="noStrike" sz="1200" u="none">
                <a:solidFill>
                  <a:srgbClr val="FFFFFF"/>
                </a:solidFill>
                <a:latin typeface="Calibri"/>
              </a:rPr>
              <a:t>This is America&amp;rsquo;s wake up call</a:t>
            </a:r>
            <a:br/>
            <a:r>
              <a:rPr b="false" i="false" strike="noStrike" sz="1200" u="none">
                <a:solidFill>
                  <a:srgbClr val="FFFFFF"/>
                </a:solidFill>
                <a:latin typeface="Calibri"/>
              </a:rPr>
              <a:t>vasotec 2.5 mg</a:t>
            </a:r>
            <a:br/>
            <a:r>
              <a:rPr b="false" i="false" strike="noStrike" sz="1200" u="none">
                <a:solidFill>
                  <a:srgbClr val="FFFFFF"/>
                </a:solidFill>
                <a:latin typeface="Calibri"/>
              </a:rPr>
              <a:t>Children over 10 &amp; Adults: Start with one tablet twice a day, this may be increased to a maximum of two tablets three times a day</a:t>
            </a:r>
            <a:br/>
            <a:r>
              <a:rPr b="false" i="false" strike="noStrike" sz="1200" u="none">
                <a:solidFill>
                  <a:srgbClr val="FFFFFF"/>
                </a:solidFill>
                <a:latin typeface="Calibri"/>
              </a:rPr>
              <a:t>enalapril 5 mg prospecto</a:t>
            </a:r>
            <a:br/>
            <a:r>
              <a:rPr b="false" i="false" strike="noStrike" sz="1200" u="none">
                <a:solidFill>
                  <a:srgbClr val="FFFFFF"/>
                </a:solidFill>
                <a:latin typeface="Calibri"/>
              </a:rPr>
              <a:t>iv vasotec</a:t>
            </a:r>
            <a:br/>
            <a:r>
              <a:rPr b="false" i="false" strike="noStrike" sz="1200" u="none">
                <a:solidFill>
                  <a:srgbClr val="FFFFFF"/>
                </a:solidFill>
                <a:latin typeface="Calibri"/>
              </a:rPr>
              <a:t>Medical personnelrPare doing sales and marketing and pushing financial goals rather than [practicing] medicine.0M</a:t>
            </a:r>
            <a:br/>
            <a:r>
              <a:rPr b="false" i="false" strike="noStrike" sz="1200" u="none">
                <a:solidFill>
                  <a:srgbClr val="FFFFFF"/>
                </a:solidFill>
                <a:latin typeface="Calibri"/>
              </a:rPr>
              <a:t>what is enalapril maleate 10 mg used for</a:t>
            </a:r>
            <a:br/>
            <a:r>
              <a:rPr b="false" i="false" strike="noStrike" sz="1200" u="none">
                <a:solidFill>
                  <a:srgbClr val="FFFFFF"/>
                </a:solidFill>
                <a:latin typeface="Calibri"/>
              </a:rPr>
              <a:t>In deciding to begin prophylactic therapy, consider the risks of long-term drug use against the benefit of potential headache relief</a:t>
            </a:r>
            <a:br/>
            <a:r>
              <a:rPr b="false" i="false" strike="noStrike" sz="1200" u="none">
                <a:solidFill>
                  <a:srgbClr val="FFFFFF"/>
                </a:solidFill>
                <a:latin typeface="Calibri"/>
              </a:rPr>
              <a:t>what does enalapril maleate 10 mg look like</a:t>
            </a:r>
            <a:br/>
            <a:r>
              <a:rPr b="false" i="false" strike="noStrike" sz="1200" u="none">
                <a:solidFill>
                  <a:srgbClr val="FFFFFF"/>
                </a:solidFill>
                <a:latin typeface="Calibri"/>
              </a:rPr>
              <a:t>buy cheap vasotec</a:t>
            </a:r>
            <a:br/>
            <a:r>
              <a:rPr b="false" i="false" strike="noStrike" sz="1200" u="none">
                <a:solidFill>
                  <a:srgbClr val="FFFFFF"/>
                </a:solidFill>
                <a:latin typeface="Calibri"/>
              </a:rPr>
              <a:t>Film coated tablets tablets tablets tablets</a:t>
            </a:r>
            <a:br/>
            <a:r>
              <a:rPr b="false" i="false" strike="noStrike" sz="1200" u="none">
                <a:solidFill>
                  <a:srgbClr val="FFFFFF"/>
                </a:solidFill>
                <a:latin typeface="Calibri"/>
              </a:rPr>
              <a:t>para que sirve el enalapril maleato de 20 mg</a:t>
            </a:r>
            <a:br/>
            <a:r>
              <a:rPr b="false" i="false" strike="noStrike" sz="1200" u="none">
                <a:solidFill>
                  <a:srgbClr val="FFFFFF"/>
                </a:solidFill>
                <a:latin typeface="Calibri"/>
              </a:rPr>
              <a:t>The prognosis for Xanax overdose is usually good</a:t>
            </a:r>
            <a:br/>
            <a:r>
              <a:rPr b="false" i="false" strike="noStrike" sz="1200" u="none">
                <a:solidFill>
                  <a:srgbClr val="FFFFFF"/>
                </a:solidFill>
                <a:latin typeface="Calibri"/>
              </a:rPr>
              <a:t>enalapril (vasotec) mechanism of action</a:t>
            </a:r>
            <a:br/>
            <a:r>
              <a:rPr b="false" i="false" strike="noStrike" sz="1200" u="none">
                <a:solidFill>
                  <a:srgbClr val="FFFFFF"/>
                </a:solidFill>
                <a:latin typeface="Calibri"/>
              </a:rPr>
              <a:t>enalapril maleate 20 mg คือ</a:t>
            </a:r>
            <a:br/>
            <a:r>
              <a:rPr b="false" i="false" strike="noStrike" sz="1200" u="none">
                <a:solidFill>
                  <a:srgbClr val="FFFFFF"/>
                </a:solidFill>
                <a:latin typeface="Calibri"/>
              </a:rPr>
              <a:t>vasotec uses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Adverse reactions reported in 2% of patients in placebo-controlled clinical studies and at a rate greater than placebo are shown in Table 1</a:t>
            </a:r>
            <a:br/>
            <a:r>
              <a:rPr b="false" i="false" strike="noStrike" sz="1200" u="none">
                <a:solidFill>
                  <a:srgbClr val="FFFFFF"/>
                </a:solidFill>
                <a:latin typeface="Calibri"/>
              </a:rPr>
              <a:t>generic form of vasotec</a:t>
            </a:r>
            <a:br/>
            <a:r>
              <a:rPr b="false" i="false" strike="noStrike" sz="1200" u="none">
                <a:solidFill>
                  <a:srgbClr val="FFFFFF"/>
                </a:solidFill>
                <a:latin typeface="Calibri"/>
              </a:rPr>
              <a:t>One of the best tools for helping us to reprogram is martial arts</a:t>
            </a:r>
            <a:br/>
            <a:r>
              <a:rPr b="false" i="false" strike="noStrike" sz="1200" u="none">
                <a:solidFill>
                  <a:srgbClr val="FFFFFF"/>
                </a:solidFill>
                <a:latin typeface="Calibri"/>
              </a:rPr>
              <a:t>cheap enalapril</a:t>
            </a:r>
            <a:br/>
            <a:r>
              <a:rPr b="false" i="false" strike="noStrike" sz="1200" u="none">
                <a:solidFill>
                  <a:srgbClr val="FFFFFF"/>
                </a:solidFill>
                <a:latin typeface="Calibri"/>
              </a:rPr>
              <a:t>vasotec 5 mg efectos secundarios</a:t>
            </a:r>
            <a:br/>
            <a:r>
              <a:rPr b="false" i="false" strike="noStrike" sz="1200" u="none">
                <a:solidFill>
                  <a:srgbClr val="FFFFFF"/>
                </a:solidFill>
                <a:latin typeface="Calibri"/>
              </a:rPr>
              <a:t>And why aren&amp;rsquo;t they telling us that med schools are trying to make it by prescription only? I only know that because my brother just became a DR.</a:t>
            </a:r>
            <a:br/>
            <a:r>
              <a:rPr b="false" i="false" strike="noStrike" sz="1200" u="none">
                <a:solidFill>
                  <a:srgbClr val="FFFFFF"/>
                </a:solidFill>
                <a:latin typeface="Calibri"/>
              </a:rPr>
              <a:t>costo del enalapril en mexico</a:t>
            </a:r>
            <a:br/>
            <a:r>
              <a:rPr b="false" i="false" strike="noStrike" sz="1200" u="none">
                <a:solidFill>
                  <a:srgbClr val="FFFFFF"/>
                </a:solidFill>
                <a:latin typeface="Calibri"/>
              </a:rPr>
              <a:t>The power of suggestion is pretty strong</a:t>
            </a:r>
            <a:br/>
            <a:r>
              <a:rPr b="false" i="false" strike="noStrike" sz="1200" u="none">
                <a:solidFill>
                  <a:srgbClr val="FFFFFF"/>
                </a:solidFill>
                <a:latin typeface="Calibri"/>
              </a:rPr>
              <a:t>enalapril 20 mg efectos secundarios</a:t>
            </a:r>
            <a:br/>
            <a:r>
              <a:rPr b="false" i="false" strike="noStrike" sz="1200" u="none">
                <a:solidFill>
                  <a:srgbClr val="FFFFFF"/>
                </a:solidFill>
                <a:latin typeface="Calibri"/>
              </a:rPr>
              <a:t>para que sirve la pastilla enalapril 10 mg</a:t>
            </a:r>
            <a:br/>
            <a:r>
              <a:rPr b="false" i="false" strike="noStrike" sz="1200" u="none">
                <a:solidFill>
                  <a:srgbClr val="FFFFFF"/>
                </a:solidFill>
                <a:latin typeface="Calibri"/>
              </a:rPr>
              <a:t>enalapril maleate 25 mg</a:t>
            </a:r>
            <a:br/>
            <a:r>
              <a:rPr b="false" i="false" strike="noStrike" sz="1200" u="none">
                <a:solidFill>
                  <a:srgbClr val="FFFFFF"/>
                </a:solidFill>
                <a:latin typeface="Calibri"/>
              </a:rPr>
              <a:t>I took it occassionally because I thought the depression was predominantely from the chronic pain, but now I realize the gabapentin was the root of it</a:t>
            </a:r>
            <a:br/>
            <a:r>
              <a:rPr b="false" i="false" strike="noStrike" sz="1200" u="none">
                <a:solidFill>
                  <a:srgbClr val="FFFFFF"/>
                </a:solidFill>
                <a:latin typeface="Calibri"/>
              </a:rPr>
              <a:t>enalapril 20 mg tablets</a:t>
            </a:r>
            <a:br/>
            <a:r>
              <a:rPr b="false" i="false" strike="noStrike" sz="1200" u="none">
                <a:solidFill>
                  <a:srgbClr val="FFFFFF"/>
                </a:solidFill>
                <a:latin typeface="Calibri"/>
              </a:rPr>
              <a:t>I have no awkward feelings, you have to figure that out within yourself</a:t>
            </a:r>
            <a:br/>
            <a:r>
              <a:rPr b="false" i="false" strike="noStrike" sz="1200" u="none">
                <a:solidFill>
                  <a:srgbClr val="FFFFFF"/>
                </a:solidFill>
                <a:latin typeface="Calibri"/>
              </a:rPr>
              <a:t>enalapril maleate 5 mg tablet</a:t>
            </a:r>
            <a:br/>
            <a:r>
              <a:rPr b="false" i="false" strike="noStrike" sz="1200" u="none">
                <a:solidFill>
                  <a:srgbClr val="FFFFFF"/>
                </a:solidFill>
                <a:latin typeface="Calibri"/>
              </a:rPr>
              <a:t>buy enalapril maleate</a:t>
            </a:r>
            <a:br/>
            <a:r>
              <a:rPr b="false" i="false" strike="noStrike" sz="1200" u="none">
                <a:solidFill>
                  <a:srgbClr val="FFFFFF"/>
                </a:solidFill>
                <a:latin typeface="Calibri"/>
              </a:rPr>
              <a:t>enalapril 10 mg para que sirve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Each species of mite prefers one specific kind of host (e.g.; dog), but may also infect others.</a:t>
            </a:r>
            <a:br/>
            <a:r>
              <a:rPr b="false" i="false" strike="noStrike" sz="1200" u="none">
                <a:solidFill>
                  <a:srgbClr val="FFFFFF"/>
                </a:solidFill>
                <a:latin typeface="Calibri"/>
              </a:rPr>
              <a:t>enalapril (vasotec) nursing considerations</a:t>
            </a:r>
            <a:br/>
            <a:r>
              <a:rPr b="false" i="false" strike="noStrike" sz="1200" u="none">
                <a:solidFill>
                  <a:srgbClr val="FFFFFF"/>
                </a:solidFill>
                <a:latin typeface="Calibri"/>
              </a:rPr>
              <a:t>the plan, behind to Under side store</a:t>
            </a:r>
            <a:br/>
            <a:r>
              <a:rPr b="false" i="false" strike="noStrike" sz="1200" u="none">
                <a:solidFill>
                  <a:srgbClr val="FFFFFF"/>
                </a:solidFill>
                <a:latin typeface="Calibri"/>
              </a:rPr>
              <a:t>enalapril 10 mg pret</a:t>
            </a:r>
            <a:br/>
            <a:r>
              <a:rPr b="false" i="false" strike="noStrike" sz="1200" u="none">
                <a:solidFill>
                  <a:srgbClr val="FFFFFF"/>
                </a:solidFill>
                <a:latin typeface="Calibri"/>
              </a:rPr>
              <a:t>Do not take sertraline with a monoamine oxidase (MAO) inhibitor (eg, isocarboxazid [Marplan], phenelzine [Nardil], selegiline [Eldepryl], tranylcypromine [Parnate])</a:t>
            </a:r>
            <a:br/>
            <a:r>
              <a:rPr b="false" i="false" strike="noStrike" sz="1200" u="none">
                <a:solidFill>
                  <a:srgbClr val="FFFFFF"/>
                </a:solidFill>
                <a:latin typeface="Calibri"/>
              </a:rPr>
              <a:t>how fast to give vasotec iv</a:t>
            </a:r>
            <a:br/>
            <a:r>
              <a:rPr b="false" i="false" strike="noStrike" sz="1200" u="none">
                <a:solidFill>
                  <a:srgbClr val="FFFFFF"/>
                </a:solidFill>
                <a:latin typeface="Calibri"/>
              </a:rPr>
              <a:t>The skin should first be washed with a mild cleanser</a:t>
            </a:r>
            <a:br/>
            <a:r>
              <a:rPr b="false" i="false" strike="noStrike" sz="1200" u="none">
                <a:solidFill>
                  <a:srgbClr val="FFFFFF"/>
                </a:solidFill>
                <a:latin typeface="Calibri"/>
              </a:rPr>
              <a:t>enalapril 5 mg cost</a:t>
            </a:r>
            <a:br/>
            <a:r>
              <a:rPr b="false" i="false" strike="noStrike" sz="1200" u="none">
                <a:solidFill>
                  <a:srgbClr val="FFFFFF"/>
                </a:solidFill>
                <a:latin typeface="Calibri"/>
              </a:rPr>
              <a:t>The adverse reactions most commonly associated with discontinuation were: convulsions (3.7%), status epilepticus (1.2%), and ataxia (1.2%).</a:t>
            </a:r>
            <a:br/>
            <a:r>
              <a:rPr b="false" i="false" strike="noStrike" sz="1200" u="none">
                <a:solidFill>
                  <a:srgbClr val="FFFFFF"/>
                </a:solidFill>
                <a:latin typeface="Calibri"/>
              </a:rPr>
              <a:t>vasotec 10 mg</a:t>
            </a:r>
            <a:br/>
            <a:r>
              <a:rPr b="false" i="false" strike="noStrike" sz="1200" u="none">
                <a:solidFill>
                  <a:srgbClr val="FFFFFF"/>
                </a:solidFill>
                <a:latin typeface="Calibri"/>
              </a:rPr>
              <a:t>enalapril costo mexico</a:t>
            </a:r>
            <a:br/>
            <a:r>
              <a:rPr b="false" i="false" strike="noStrike" sz="1200" u="none">
                <a:solidFill>
                  <a:srgbClr val="FFFFFF"/>
                </a:solidFill>
                <a:latin typeface="Calibri"/>
              </a:rPr>
              <a:t>para que sirve el enalapril 20 mg tabletas</a:t>
            </a:r>
            <a:br/>
            <a:r>
              <a:rPr b="false" i="false" strike="noStrike" sz="1200" u="none">
                <a:solidFill>
                  <a:srgbClr val="FFFFFF"/>
                </a:solidFill>
                <a:latin typeface="Calibri"/>
              </a:rPr>
              <a:t>enalapril maleate price</a:t>
            </a:r>
            <a:br/>
            <a:r>
              <a:rPr b="false" i="false" strike="noStrike" sz="1200" u="none">
                <a:solidFill>
                  <a:srgbClr val="FFFFFF"/>
                </a:solidFill>
                <a:latin typeface="Calibri"/>
              </a:rPr>
              <a:t>For sulfinpyrazone, the starting dose is 50mg twice a day, and the average dose varies, depending on serum urate levels, from 100 to 200mg three or four times a day</a:t>
            </a:r>
            <a:br/>
            <a:r>
              <a:rPr b="false" i="false" strike="noStrike" sz="1200" u="none">
                <a:solidFill>
                  <a:srgbClr val="FFFFFF"/>
                </a:solidFill>
                <a:latin typeface="Calibri"/>
              </a:rPr>
              <a:t>purchase enalapril</a:t>
            </a:r>
            <a:br/>
            <a:r>
              <a:rPr b="false" i="false" strike="noStrike" sz="1200" u="none">
                <a:solidFill>
                  <a:srgbClr val="FFFFFF"/>
                </a:solidFill>
                <a:latin typeface="Calibri"/>
              </a:rPr>
              <a:t>enalapril 20 mg tab</a:t>
            </a:r>
            <a:br/>
            <a:r>
              <a:rPr b="false" i="false" strike="noStrike" sz="1200" u="none">
                <a:solidFill>
                  <a:srgbClr val="FFFFFF"/>
                </a:solidFill>
                <a:latin typeface="Calibri"/>
              </a:rPr>
              <a:t>enalapril hctz 10 25mg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enalapril maleate for dogs</a:t>
            </a:r>
            <a:br/>
            <a:r>
              <a:rPr b="false" i="false" strike="noStrike" sz="1200" u="none">
                <a:solidFill>
                  <a:srgbClr val="FFFFFF"/>
                </a:solidFill>
                <a:latin typeface="Calibri"/>
              </a:rPr>
              <a:t>vasotec generic equivalent</a:t>
            </a:r>
            <a:br/>
            <a:r>
              <a:rPr b="false" i="false" strike="noStrike" sz="1200" u="none">
                <a:solidFill>
                  <a:srgbClr val="FFFFFF"/>
                </a:solidFill>
                <a:latin typeface="Calibri"/>
              </a:rPr>
              <a:t>But invariably it comes back if other changes are not made</a:t>
            </a:r>
            <a:br/>
            <a:r>
              <a:rPr b="false" i="false" strike="noStrike" sz="1200" u="none">
                <a:solidFill>
                  <a:srgbClr val="FFFFFF"/>
                </a:solidFill>
                <a:latin typeface="Calibri"/>
              </a:rPr>
              <a:t>enalapril maleate tablets usp 5mg</a:t>
            </a:r>
            <a:br/>
            <a:r>
              <a:rPr b="false" i="false" strike="noStrike" sz="1200" u="none">
                <a:solidFill>
                  <a:srgbClr val="FFFFFF"/>
                </a:solidFill>
                <a:latin typeface="Calibri"/>
              </a:rPr>
              <a:t>enalapril 5 mg prospect</a:t>
            </a:r>
            <a:br/>
            <a:r>
              <a:rPr b="false" i="false" strike="noStrike" sz="1200" u="none">
                <a:solidFill>
                  <a:srgbClr val="FFFFFF"/>
                </a:solidFill>
                <a:latin typeface="Calibri"/>
              </a:rPr>
              <a:t>Although these uses are not included in product labeling, sertraline is used in certain patients with the following medical conditions:</a:t>
            </a:r>
            <a:br/>
            <a:r>
              <a:rPr b="false" i="false" strike="noStrike" sz="1200" u="none">
                <a:solidFill>
                  <a:srgbClr val="FFFFFF"/>
                </a:solidFill>
                <a:latin typeface="Calibri"/>
              </a:rPr>
              <a:t>vasotec iv to po conversion</a:t>
            </a:r>
            <a:br/>
            <a:r>
              <a:rPr b="false" i="false" strike="noStrike" sz="1200" u="none">
                <a:solidFill>
                  <a:srgbClr val="FFFFFF"/>
                </a:solidFill>
                <a:latin typeface="Calibri"/>
              </a:rPr>
              <a:t>enalapril maleate 10 mg dosage</a:t>
            </a:r>
            <a:br/>
            <a:r>
              <a:rPr b="false" i="false" strike="noStrike" sz="1200" u="none">
                <a:solidFill>
                  <a:srgbClr val="FFFFFF"/>
                </a:solidFill>
                <a:latin typeface="Calibri"/>
              </a:rPr>
              <a:t>The ideal way to take desiccated thyroid pills is twice daily and not once daily</a:t>
            </a:r>
            <a:br/>
            <a:r>
              <a:rPr b="false" i="false" strike="noStrike" sz="1200" u="none">
                <a:solidFill>
                  <a:srgbClr val="FFFFFF"/>
                </a:solidFill>
                <a:latin typeface="Calibri"/>
              </a:rPr>
              <a:t>enalapril 5 mg tablet</a:t>
            </a:r>
            <a:br/>
            <a:r>
              <a:rPr b="false" i="false" strike="noStrike" sz="1200" u="none">
                <a:solidFill>
                  <a:srgbClr val="FFFFFF"/>
                </a:solidFill>
                <a:latin typeface="Calibri"/>
              </a:rPr>
              <a:t>enalapril basics plus 10 mg 25 mg</a:t>
            </a:r>
            <a:br/>
            <a:r>
              <a:rPr b="false" i="false" strike="noStrike" sz="1200" u="none">
                <a:solidFill>
                  <a:srgbClr val="FFFFFF"/>
                </a:solidFill>
                <a:latin typeface="Calibri"/>
              </a:rPr>
              <a:t>enalapril 2.5 mg for cats</a:t>
            </a:r>
            <a:br/>
            <a:r>
              <a:rPr b="false" i="false" strike="noStrike" sz="1200" u="none">
                <a:solidFill>
                  <a:srgbClr val="FFFFFF"/>
                </a:solidFill>
                <a:latin typeface="Calibri"/>
              </a:rPr>
              <a:t>enalapril cost at walgreens</a:t>
            </a:r>
            <a:br/>
            <a:r>
              <a:rPr b="false" i="false" strike="noStrike" sz="1200" u="none">
                <a:solidFill>
                  <a:srgbClr val="FFFFFF"/>
                </a:solidFill>
                <a:latin typeface="Calibri"/>
              </a:rPr>
              <a:t>There were no irritation scores greater than 2 at any timepoint inany subject.</a:t>
            </a:r>
            <a:br/>
            <a:r>
              <a:rPr b="false" i="false" strike="noStrike" sz="1200" u="none">
                <a:solidFill>
                  <a:srgbClr val="FFFFFF"/>
                </a:solidFill>
                <a:latin typeface="Calibri"/>
              </a:rPr>
              <a:t>enalapril maleate 5 mg price</a:t>
            </a:r>
            <a:br/>
            <a:r>
              <a:rPr b="false" i="false" strike="noStrike" sz="1200" u="none">
                <a:solidFill>
                  <a:srgbClr val="FFFFFF"/>
                </a:solidFill>
                <a:latin typeface="Calibri"/>
              </a:rPr>
              <a:t>vasotec 2.5</a:t>
            </a:r>
            <a:br/>
            <a:r>
              <a:rPr b="false" i="false" strike="noStrike" sz="1200" u="none">
                <a:solidFill>
                  <a:srgbClr val="FFFFFF"/>
                </a:solidFill>
                <a:latin typeface="Calibri"/>
              </a:rPr>
              <a:t>vasotec iv administration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enalapril price increase</a:t>
            </a:r>
            <a:br/>
            <a:r>
              <a:rPr b="false" i="false" strike="noStrike" sz="1200" u="none">
                <a:solidFill>
                  <a:srgbClr val="FFFFFF"/>
                </a:solidFill>
                <a:latin typeface="Calibri"/>
              </a:rPr>
              <a:t>The treatment for these exposed people is the same as the treatment of the infested individual.</a:t>
            </a:r>
            <a:br/>
            <a:r>
              <a:rPr b="false" i="false" strike="noStrike" sz="1200" u="none">
                <a:solidFill>
                  <a:srgbClr val="FFFFFF"/>
                </a:solidFill>
                <a:latin typeface="Calibri"/>
              </a:rPr>
              <a:t>vasotec 20 mg</a:t>
            </a:r>
            <a:br/>
            <a:r>
              <a:rPr b="false" i="false" strike="noStrike" sz="1200" u="none">
                <a:solidFill>
                  <a:srgbClr val="FFFFFF"/>
                </a:solidFill>
                <a:latin typeface="Calibri"/>
              </a:rPr>
              <a:t>vasotec iv</a:t>
            </a:r>
            <a:br/>
            <a:r>
              <a:rPr b="false" i="false" strike="noStrike" sz="1200" u="none">
                <a:solidFill>
                  <a:srgbClr val="FFFFFF"/>
                </a:solidFill>
                <a:latin typeface="Calibri"/>
              </a:rPr>
              <a:t>efectos secundarios de enalapril 5 mg</a:t>
            </a:r>
            <a:br/>
            <a:r>
              <a:rPr b="false" i="false" strike="noStrike" sz="1200" u="none">
                <a:solidFill>
                  <a:srgbClr val="FFFFFF"/>
                </a:solidFill>
                <a:latin typeface="Calibri"/>
              </a:rPr>
              <a:t>enalapril 5mg prospect</a:t>
            </a:r>
            <a:br/>
            <a:r>
              <a:rPr b="false" i="false" strike="noStrike" sz="1200" u="none">
                <a:solidFill>
                  <a:srgbClr val="FFFFFF"/>
                </a:solidFill>
                <a:latin typeface="Calibri"/>
              </a:rPr>
              <a:t>Once you adopt and effective diet plan and cut down on your fat and caloric intake, you would definitely succeed in losing weight at a faster rate.</a:t>
            </a:r>
            <a:br/>
            <a:r>
              <a:rPr b="false" i="false" strike="noStrike" sz="1200" u="none">
                <a:solidFill>
                  <a:srgbClr val="FFFFFF"/>
                </a:solidFill>
                <a:latin typeface="Calibri"/>
              </a:rPr>
              <a:t>enalapril 10 mg tablete</a:t>
            </a:r>
            <a:br/>
            <a:r>
              <a:rPr b="false" i="false" strike="noStrike" sz="1200" u="none">
                <a:solidFill>
                  <a:srgbClr val="FFFFFF"/>
                </a:solidFill>
                <a:latin typeface="Calibri"/>
              </a:rPr>
              <a:t>enalapril maleato 10 mg para que sirve</a:t>
            </a:r>
            <a:br/>
            <a:r>
              <a:rPr b="false" i="false" strike="noStrike" sz="1200" u="none">
                <a:solidFill>
                  <a:srgbClr val="FFFFFF"/>
                </a:solidFill>
                <a:latin typeface="Calibri"/>
              </a:rPr>
              <a:t>Fleas look for other sources of food and begin to bite humans</a:t>
            </a:r>
            <a:br/>
            <a:r>
              <a:rPr b="false" i="false" strike="noStrike" sz="1200" u="none">
                <a:solidFill>
                  <a:srgbClr val="FFFFFF"/>
                </a:solidFill>
                <a:latin typeface="Calibri"/>
              </a:rPr>
              <a:t>how much does enalapril cost</a:t>
            </a:r>
            <a:br/>
            <a:r>
              <a:rPr b="false" i="false" strike="noStrike" sz="1200" u="none">
                <a:solidFill>
                  <a:srgbClr val="FFFFFF"/>
                </a:solidFill>
                <a:latin typeface="Calibri"/>
              </a:rPr>
              <a:t>It is a spiritual problem not a brain chemical imbalance as we have been led to believe</a:t>
            </a:r>
            <a:br/>
            <a:r>
              <a:rPr b="false" i="false" strike="noStrike" sz="1200" u="none">
                <a:solidFill>
                  <a:srgbClr val="FFFFFF"/>
                </a:solidFill>
                <a:latin typeface="Calibri"/>
              </a:rPr>
              <a:t>enalapril ratiopharm 5 mg efectos secundarios</a:t>
            </a:r>
            <a:br/>
            <a:r>
              <a:rPr b="false" i="false" strike="noStrike" sz="1200" u="none">
                <a:solidFill>
                  <a:srgbClr val="FFFFFF"/>
                </a:solidFill>
                <a:latin typeface="Calibri"/>
              </a:rPr>
              <a:t>purchase vasotec online</a:t>
            </a:r>
            <a:br/>
            <a:r>
              <a:rPr b="false" i="false" strike="noStrike" sz="1200" u="none">
                <a:solidFill>
                  <a:srgbClr val="FFFFFF"/>
                </a:solidFill>
                <a:latin typeface="Calibri"/>
              </a:rPr>
              <a:t>enalapril maleate purchase</a:t>
            </a:r>
            <a:br/>
            <a:r>
              <a:rPr b="false" i="false" strike="noStrike" sz="1200" u="none">
                <a:solidFill>
                  <a:srgbClr val="FFFFFF"/>
                </a:solidFill>
                <a:latin typeface="Calibri"/>
              </a:rPr>
              <a:t>enalapril maleate 10mg tab</a:t>
            </a:r>
            <a:br/>
            <a:r>
              <a:rPr b="false" i="false" strike="noStrike" sz="1200" u="none">
                <a:solidFill>
                  <a:srgbClr val="FFFFFF"/>
                </a:solidFill>
                <a:latin typeface="Calibri"/>
              </a:rPr>
              <a:t>enalapril 2.5 mg tab</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You can ask your doctor or pharmacist for information about Coreg that is written for healthcare professionals</a:t>
            </a:r>
            <a:br/>
            <a:r>
              <a:rPr b="false" i="false" strike="noStrike" sz="1200" u="none">
                <a:solidFill>
                  <a:srgbClr val="FFFFFF"/>
                </a:solidFill>
                <a:latin typeface="Calibri"/>
              </a:rPr>
              <a:t>what is enalapril maleate 20 mg used for</a:t>
            </a:r>
            <a:br/>
            <a:r>
              <a:rPr b="false" i="false" strike="noStrike" sz="1200" u="none">
                <a:solidFill>
                  <a:srgbClr val="FFFFFF"/>
                </a:solidFill>
                <a:latin typeface="Calibri"/>
              </a:rPr>
              <a:t>Chaos and the part of Zen: Psychiatric nursing and the "uncertainty prescript</a:t>
            </a:r>
            <a:br/>
            <a:r>
              <a:rPr b="false" i="false" strike="noStrike" sz="1200" u="none">
                <a:solidFill>
                  <a:srgbClr val="FFFFFF"/>
                </a:solidFill>
                <a:latin typeface="Calibri"/>
              </a:rPr>
              <a:t>enalapril price walmart</a:t>
            </a:r>
            <a:br/>
            <a:r>
              <a:rPr b="false" i="false" strike="noStrike" sz="1200" u="none">
                <a:solidFill>
                  <a:srgbClr val="FFFFFF"/>
                </a:solidFill>
                <a:latin typeface="Calibri"/>
              </a:rPr>
              <a:t>Any diabetic should consult a dietician early in the disease to work out the correct diet for their lifestyle</a:t>
            </a:r>
            <a:br/>
            <a:r>
              <a:rPr b="false" i="false" strike="noStrike" sz="1200" u="none">
                <a:solidFill>
                  <a:srgbClr val="FFFFFF"/>
                </a:solidFill>
                <a:latin typeface="Calibri"/>
              </a:rPr>
              <a:t>vasotec 1.25 mg</a:t>
            </a:r>
            <a:br/>
            <a:r>
              <a:rPr b="false" i="false" strike="noStrike" sz="1200" u="none">
                <a:solidFill>
                  <a:srgbClr val="FFFFFF"/>
                </a:solidFill>
                <a:latin typeface="Calibri"/>
              </a:rPr>
              <a:t>enalapril maleate 5mg</a:t>
            </a:r>
            <a:br/>
            <a:r>
              <a:rPr b="false" i="false" strike="noStrike" sz="1200" u="none">
                <a:solidFill>
                  <a:srgbClr val="FFFFFF"/>
                </a:solidFill>
                <a:latin typeface="Calibri"/>
              </a:rPr>
              <a:t>enalapril tabletas de 10mg para que sirve</a:t>
            </a:r>
            <a:br/>
            <a:r>
              <a:rPr b="false" i="false" strike="noStrike" sz="1200" u="none">
                <a:solidFill>
                  <a:srgbClr val="FFFFFF"/>
                </a:solidFill>
                <a:latin typeface="Calibri"/>
              </a:rPr>
              <a:t>all my levels are at a dangerous stage</a:t>
            </a:r>
            <a:br/>
            <a:r>
              <a:rPr b="false" i="false" strike="noStrike" sz="1200" u="none">
                <a:solidFill>
                  <a:srgbClr val="FFFFFF"/>
                </a:solidFill>
                <a:latin typeface="Calibri"/>
              </a:rPr>
              <a:t>vasotec off label uses</a:t>
            </a:r>
            <a:br/>
            <a:r>
              <a:rPr b="false" i="false" strike="noStrike" sz="1200" u="none">
                <a:solidFill>
                  <a:srgbClr val="FFFFFF"/>
                </a:solidFill>
                <a:latin typeface="Calibri"/>
              </a:rPr>
              <a:t>vasotec generic name</a:t>
            </a:r>
            <a:br/>
            <a:r>
              <a:rPr b="false" i="false" strike="noStrike" sz="1200" u="none">
                <a:solidFill>
                  <a:srgbClr val="FFFFFF"/>
                </a:solidFill>
                <a:latin typeface="Calibri"/>
              </a:rPr>
              <a:t>enalapril 10 mg dosage</a:t>
            </a:r>
            <a:br/>
            <a:r>
              <a:rPr b="false" i="false" strike="noStrike" sz="1200" u="none">
                <a:solidFill>
                  <a:srgbClr val="FFFFFF"/>
                </a:solidFill>
                <a:latin typeface="Calibri"/>
              </a:rPr>
              <a:t>enalapril hct aaa 10/25 mg</a:t>
            </a:r>
            <a:br/>
            <a:r>
              <a:rPr b="false" i="false" strike="noStrike" sz="1200" u="none">
                <a:solidFill>
                  <a:srgbClr val="FFFFFF"/>
                </a:solidFill>
                <a:latin typeface="Calibri"/>
              </a:rPr>
              <a:t>The starting dose of Cipralex is 5 mg as one daily dose for the first week before increasing the dose to 10 mg per day</a:t>
            </a:r>
            <a:br/>
            <a:r>
              <a:rPr b="false" i="false" strike="noStrike" sz="1200" u="none">
                <a:solidFill>
                  <a:srgbClr val="FFFFFF"/>
                </a:solidFill>
                <a:latin typeface="Calibri"/>
              </a:rPr>
              <a:t>enalapril 20 mg tabletas</a:t>
            </a:r>
            <a:br/>
            <a:r>
              <a:rPr b="false" i="false" strike="noStrike" sz="1200" u="none">
                <a:solidFill>
                  <a:srgbClr val="FFFFFF"/>
                </a:solidFill>
                <a:latin typeface="Calibri"/>
              </a:rPr>
              <a:t>enalapril 20 mg costo</a:t>
            </a:r>
            <a:br/>
            <a:r>
              <a:rPr b="false" i="false" strike="noStrike" sz="1200" u="none">
                <a:solidFill>
                  <a:srgbClr val="FFFFFF"/>
                </a:solidFill>
                <a:latin typeface="Calibri"/>
              </a:rPr>
              <a:t>order enalapril online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Attacking me over things he thought I said</a:t>
            </a:r>
            <a:br/>
            <a:r>
              <a:rPr b="false" i="false" strike="noStrike" sz="1200" u="none">
                <a:solidFill>
                  <a:srgbClr val="FFFFFF"/>
                </a:solidFill>
                <a:latin typeface="Calibri"/>
              </a:rPr>
              <a:t>what is enalapril maleate 5mg used for</a:t>
            </a:r>
            <a:br/>
            <a:r>
              <a:rPr b="false" i="false" strike="noStrike" sz="1200" u="none">
                <a:solidFill>
                  <a:srgbClr val="FFFFFF"/>
                </a:solidFill>
                <a:latin typeface="Calibri"/>
              </a:rPr>
              <a:t>vasotec iv price</a:t>
            </a:r>
            <a:br/>
            <a:r>
              <a:rPr b="false" i="false" strike="noStrike" sz="1200" u="none">
                <a:solidFill>
                  <a:srgbClr val="FFFFFF"/>
                </a:solidFill>
                <a:latin typeface="Calibri"/>
              </a:rPr>
              <a:t>enalapril 10 mg tab</a:t>
            </a:r>
            <a:br/>
            <a:r>
              <a:rPr b="false" i="false" strike="noStrike" sz="1200" u="none">
                <a:solidFill>
                  <a:srgbClr val="FFFFFF"/>
                </a:solidFill>
                <a:latin typeface="Calibri"/>
              </a:rPr>
              <a:t>efectos secundarios de enalapril maleato 20 mg</a:t>
            </a:r>
            <a:br/>
            <a:r>
              <a:rPr b="false" i="false" strike="noStrike" sz="1200" u="none">
                <a:solidFill>
                  <a:srgbClr val="FFFFFF"/>
                </a:solidFill>
                <a:latin typeface="Calibri"/>
              </a:rPr>
              <a:t>efectos secundarios de enalapril 20 mg</a:t>
            </a:r>
            <a:br/>
            <a:r>
              <a:rPr b="false" i="false" strike="noStrike" sz="1200" u="none">
                <a:solidFill>
                  <a:srgbClr val="FFFFFF"/>
                </a:solidFill>
                <a:latin typeface="Calibri"/>
              </a:rPr>
              <a:t>Success is about spiritual, mental and physicalgrowth</a:t>
            </a:r>
            <a:br/>
            <a:r>
              <a:rPr b="false" i="false" strike="noStrike" sz="1200" u="none">
                <a:solidFill>
                  <a:srgbClr val="FFFFFF"/>
                </a:solidFill>
                <a:latin typeface="Calibri"/>
              </a:rPr>
              <a:t>vasotec 10 mg price</a:t>
            </a:r>
            <a:br/>
            <a:r>
              <a:rPr b="false" i="false" strike="noStrike" sz="1200" u="none">
                <a:solidFill>
                  <a:srgbClr val="FFFFFF"/>
                </a:solidFill>
                <a:latin typeface="Calibri"/>
              </a:rPr>
              <a:t>enalapril maleate 5mg tablets</a:t>
            </a:r>
            <a:br/>
            <a:r>
              <a:rPr b="false" i="false" strike="noStrike" sz="1200" u="none">
                <a:solidFill>
                  <a:srgbClr val="FFFFFF"/>
                </a:solidFill>
                <a:latin typeface="Calibri"/>
              </a:rPr>
              <a:t>enalapril 5mg for dogs</a:t>
            </a:r>
            <a:br/>
            <a:r>
              <a:rPr b="false" i="false" strike="noStrike" sz="1200" u="none">
                <a:solidFill>
                  <a:srgbClr val="FFFFFF"/>
                </a:solidFill>
                <a:latin typeface="Calibri"/>
              </a:rPr>
              <a:t>I am apart of a large online thyroid support group</a:t>
            </a:r>
            <a:br/>
            <a:r>
              <a:rPr b="false" i="false" strike="noStrike" sz="1200" u="none">
                <a:solidFill>
                  <a:srgbClr val="FFFFFF"/>
                </a:solidFill>
                <a:latin typeface="Calibri"/>
              </a:rPr>
              <a:t>enalapril cost</a:t>
            </a:r>
            <a:br/>
            <a:r>
              <a:rPr b="false" i="false" strike="noStrike" sz="1200" u="none">
                <a:solidFill>
                  <a:srgbClr val="FFFFFF"/>
                </a:solidFill>
                <a:latin typeface="Calibri"/>
              </a:rPr>
              <a:t>enalapril maleate 2.5 mg for dogs</a:t>
            </a:r>
            <a:br/>
            <a:r>
              <a:rPr b="false" i="false" strike="noStrike" sz="1200" u="none">
                <a:solidFill>
                  <a:srgbClr val="FFFFFF"/>
                </a:solidFill>
                <a:latin typeface="Calibri"/>
              </a:rPr>
              <a:t>enalapril maleate 5mg tablet</a:t>
            </a:r>
            <a:br/>
            <a:r>
              <a:rPr b="false" i="false" strike="noStrike" sz="1200" u="none">
                <a:solidFill>
                  <a:srgbClr val="FFFFFF"/>
                </a:solidFill>
                <a:latin typeface="Calibri"/>
              </a:rPr>
              <a:t>enalapril maleate buy online</a:t>
            </a:r>
            <a:br/>
            <a:r>
              <a:rPr b="false" i="false" strike="noStrike" sz="1200" u="none">
                <a:solidFill>
                  <a:srgbClr val="FFFFFF"/>
                </a:solidFill>
                <a:latin typeface="Calibri"/>
              </a:rPr>
              <a:t>enalapril ratiopharm 10 mg tabletten</a:t>
            </a:r>
            <a:br/>
            <a:r>
              <a:rPr b="false" i="false" strike="noStrike" sz="1200" u="none">
                <a:solidFill>
                  <a:srgbClr val="FFFFFF"/>
                </a:solidFill>
                <a:latin typeface="Calibri"/>
              </a:rPr>
              <a:t>Shame on {the seek engines|Google} for no longer positioning this put up upper Come on over and consult with my site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iv vasotec onset</a:t>
            </a:r>
            <a:br/>
            <a:r>
              <a:rPr b="false" i="false" strike="noStrike" sz="1200" u="none">
                <a:solidFill>
                  <a:srgbClr val="FFFFFF"/>
                </a:solidFill>
                <a:latin typeface="Calibri"/>
              </a:rPr>
              <a:t>how much does vasotec cost</a:t>
            </a:r>
            <a:br/>
            <a:r>
              <a:rPr b="false" i="false" strike="noStrike" sz="1200" u="none">
                <a:solidFill>
                  <a:srgbClr val="FFFFFF"/>
                </a:solidFill>
                <a:latin typeface="Calibri"/>
              </a:rPr>
              <a:t>enalapril 10mg tablets</a:t>
            </a:r>
            <a:br/>
            <a:r>
              <a:rPr b="false" i="false" strike="noStrike" sz="1200" u="none">
                <a:solidFill>
                  <a:srgbClr val="FFFFFF"/>
                </a:solidFill>
                <a:latin typeface="Calibri"/>
              </a:rPr>
              <a:t>enalapril price uk</a:t>
            </a:r>
            <a:br/>
            <a:r>
              <a:rPr b="false" i="false" strike="noStrike" sz="1200" u="none">
                <a:solidFill>
                  <a:srgbClr val="FFFFFF"/>
                </a:solidFill>
                <a:latin typeface="Calibri"/>
              </a:rPr>
              <a:t>We make things that aren&amp;#39;t sold in regular pharmacies</a:t>
            </a:r>
            <a:br/>
            <a:r>
              <a:rPr b="false" i="false" strike="noStrike" sz="1200" u="none">
                <a:solidFill>
                  <a:srgbClr val="FFFFFF"/>
                </a:solidFill>
                <a:latin typeface="Calibri"/>
              </a:rPr>
              <a:t>how to give vasotec iv</a:t>
            </a:r>
            <a:br/>
            <a:r>
              <a:rPr b="false" i="false" strike="noStrike" sz="1200" u="none">
                <a:solidFill>
                  <a:srgbClr val="FFFFFF"/>
                </a:solidFill>
                <a:latin typeface="Calibri"/>
              </a:rPr>
              <a:t>vasotec iv onset</a:t>
            </a:r>
            <a:br/>
            <a:r>
              <a:rPr b="false" i="false" strike="noStrike" sz="1200" u="none">
                <a:solidFill>
                  <a:srgbClr val="FFFFFF"/>
                </a:solidFill>
                <a:latin typeface="Calibri"/>
              </a:rPr>
              <a:t>enalapril maleate price philippines</a:t>
            </a:r>
            <a:br/>
            <a:r>
              <a:rPr b="false" i="false" strike="noStrike" sz="1200" u="none">
                <a:solidFill>
                  <a:srgbClr val="FFFFFF"/>
                </a:solidFill>
                <a:latin typeface="Calibri"/>
              </a:rPr>
              <a:t>buy enalapril maleate 20 mg</a:t>
            </a:r>
            <a:br/>
            <a:r>
              <a:rPr b="false" i="false" strike="noStrike" sz="1200" u="none">
                <a:solidFill>
                  <a:srgbClr val="FFFFFF"/>
                </a:solidFill>
                <a:latin typeface="Calibri"/>
              </a:rPr>
              <a:t>enalapril maleate 10 mg en espanol</a:t>
            </a:r>
            <a:br/>
            <a:r>
              <a:rPr b="false" i="false" strike="noStrike" sz="1200" u="none">
                <a:solidFill>
                  <a:srgbClr val="FFFFFF"/>
                </a:solidFill>
                <a:latin typeface="Calibri"/>
              </a:rPr>
              <a:t>enalaprilat vasotec</a:t>
            </a:r>
            <a:br/>
            <a:r>
              <a:rPr b="false" i="false" strike="noStrike" sz="1200" u="none">
                <a:solidFill>
                  <a:srgbClr val="FFFFFF"/>
                </a:solidFill>
                <a:latin typeface="Calibri"/>
              </a:rPr>
              <a:t>enalapril cinfa 5 mg prospecto</a:t>
            </a:r>
            <a:br/>
            <a:r>
              <a:rPr b="false" i="false" strike="noStrike" sz="1200" u="none">
                <a:solidFill>
                  <a:srgbClr val="FFFFFF"/>
                </a:solidFill>
                <a:latin typeface="Calibri"/>
              </a:rPr>
              <a:t>Oral soln: take on empty stomach</a:t>
            </a:r>
            <a:br/>
            <a:r>
              <a:rPr b="false" i="false" strike="noStrike" sz="1200" u="none">
                <a:solidFill>
                  <a:srgbClr val="FFFFFF"/>
                </a:solidFill>
                <a:latin typeface="Calibri"/>
              </a:rPr>
              <a:t>enalapril maleato 20 mg tabletas</a:t>
            </a:r>
            <a:br/>
            <a:r>
              <a:rPr b="false" i="false" strike="noStrike" sz="1200" u="none">
                <a:solidFill>
                  <a:srgbClr val="FFFFFF"/>
                </a:solidFill>
                <a:latin typeface="Calibri"/>
              </a:rPr>
              <a:t>enalapril maleate 20 mg used</a:t>
            </a:r>
            <a:br/>
            <a:r>
              <a:rPr b="false" i="false" strike="noStrike" sz="1200" u="none">
                <a:solidFill>
                  <a:srgbClr val="FFFFFF"/>
                </a:solidFill>
                <a:latin typeface="Calibri"/>
              </a:rPr>
              <a:t>Thanks , I have just been looking for information about this topic for a long time and yours is the greatest I have came upon so far</a:t>
            </a:r>
            <a:br/>
            <a:r>
              <a:rPr b="false" i="false" strike="noStrike" sz="1200" u="none">
                <a:solidFill>
                  <a:srgbClr val="FFFFFF"/>
                </a:solidFill>
                <a:latin typeface="Calibri"/>
              </a:rPr>
              <a:t>enalapril maleate 20 mg price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vasotec iv half life</a:t>
            </a:r>
            <a:br/>
            <a:r>
              <a:rPr b="false" i="false" strike="noStrike" sz="1200" u="none">
                <a:solidFill>
                  <a:srgbClr val="FFFFFF"/>
                </a:solidFill>
                <a:latin typeface="Calibri"/>
              </a:rPr>
              <a:t>enalapril 10 mg</a:t>
            </a:r>
            <a:br/>
            <a:r>
              <a:rPr b="false" i="false" strike="noStrike" sz="1200" u="none">
                <a:solidFill>
                  <a:srgbClr val="FFFFFF"/>
                </a:solidFill>
                <a:latin typeface="Calibri"/>
              </a:rPr>
              <a:t>I have been prescribed Zoloft in the past</a:t>
            </a:r>
            <a:br/>
            <a:r>
              <a:rPr b="false" i="false" strike="noStrike" sz="1200" u="none">
                <a:solidFill>
                  <a:srgbClr val="FFFFFF"/>
                </a:solidFill>
                <a:latin typeface="Calibri"/>
              </a:rPr>
              <a:t>enalapril maleate tablets ip 2.5 mg</a:t>
            </a:r>
            <a:br/>
            <a:r>
              <a:rPr b="false" i="false" strike="noStrike" sz="1200" u="none">
                <a:solidFill>
                  <a:srgbClr val="FFFFFF"/>
                </a:solidFill>
                <a:latin typeface="Calibri"/>
              </a:rPr>
              <a:t>para que sirve el medicamento enalapril 10 mg</a:t>
            </a:r>
            <a:br/>
            <a:r>
              <a:rPr b="false" i="false" strike="noStrike" sz="1200" u="none">
                <a:solidFill>
                  <a:srgbClr val="FFFFFF"/>
                </a:solidFill>
                <a:latin typeface="Calibri"/>
              </a:rPr>
              <a:t>enalapril 5 mg tabletki</a:t>
            </a:r>
            <a:br/>
            <a:r>
              <a:rPr b="false" i="false" strike="noStrike" sz="1200" u="none">
                <a:solidFill>
                  <a:srgbClr val="FFFFFF"/>
                </a:solidFill>
                <a:latin typeface="Calibri"/>
              </a:rPr>
              <a:t>buy enalapril</a:t>
            </a:r>
            <a:br/>
            <a:r>
              <a:rPr b="false" i="false" strike="noStrike" sz="1200" u="none">
                <a:solidFill>
                  <a:srgbClr val="FFFFFF"/>
                </a:solidFill>
                <a:latin typeface="Calibri"/>
              </a:rPr>
              <a:t>enalapril 20 mg bula</a:t>
            </a:r>
            <a:br/>
            <a:r>
              <a:rPr b="false" i="false" strike="noStrike" sz="1200" u="none">
                <a:solidFill>
                  <a:srgbClr val="FFFFFF"/>
                </a:solidFill>
                <a:latin typeface="Calibri"/>
              </a:rPr>
              <a:t>generic vasotec 10 mg</a:t>
            </a:r>
            <a:br/>
            <a:r>
              <a:rPr b="false" i="false" strike="noStrike" sz="1200" u="none">
                <a:solidFill>
                  <a:srgbClr val="FFFFFF"/>
                </a:solidFill>
                <a:latin typeface="Calibri"/>
              </a:rPr>
              <a:t>It may take several weeks or longer for you to feel the full benefit of esomeprazole</a:t>
            </a:r>
            <a:br/>
            <a:r>
              <a:rPr b="false" i="false" strike="noStrike" sz="1200" u="none">
                <a:solidFill>
                  <a:srgbClr val="FFFFFF"/>
                </a:solidFill>
                <a:latin typeface="Calibri"/>
              </a:rPr>
              <a:t>order vasotec online</a:t>
            </a:r>
            <a:br/>
            <a:r>
              <a:rPr b="false" i="false" strike="noStrike" sz="1200" u="none">
                <a:solidFill>
                  <a:srgbClr val="FFFFFF"/>
                </a:solidFill>
                <a:latin typeface="Calibri"/>
              </a:rPr>
              <a:t>enalapril mg dosage</a:t>
            </a:r>
            <a:br/>
            <a:r>
              <a:rPr b="false" i="false" strike="noStrike" sz="1200" u="none">
                <a:solidFill>
                  <a:srgbClr val="FFFFFF"/>
                </a:solidFill>
                <a:latin typeface="Calibri"/>
              </a:rPr>
              <a:t>maleato de enalapril 10 mg hidroclorotiazida 25 mg</a:t>
            </a:r>
            <a:br/>
            <a:r>
              <a:rPr b="false" i="false" strike="noStrike" sz="1200" u="none">
                <a:solidFill>
                  <a:srgbClr val="FFFFFF"/>
                </a:solidFill>
                <a:latin typeface="Calibri"/>
              </a:rPr>
              <a:t>A doctor needs to avoid withdrawal effects, a gradual dosage tapering schedule followed.</a:t>
            </a:r>
            <a:br/>
            <a:r>
              <a:rPr b="false" i="false" strike="noStrike" sz="1200" u="none">
                <a:solidFill>
                  <a:srgbClr val="FFFFFF"/>
                </a:solidFill>
                <a:latin typeface="Calibri"/>
              </a:rPr>
              <a:t>vasotec 2.5 mg iv</a:t>
            </a:r>
            <a:br/>
            <a:r>
              <a:rPr b="false" i="false" strike="noStrike" sz="1200" u="none">
                <a:solidFill>
                  <a:srgbClr val="FFFFFF"/>
                </a:solidFill>
                <a:latin typeface="Calibri"/>
              </a:rPr>
              <a:t>Thank you a bunch for sharing this with all of us you actually recognize what you're talking about Bookmarked</a:t>
            </a:r>
            <a:br/>
            <a:r>
              <a:rPr b="false" i="false" strike="noStrike" sz="1200" u="none">
                <a:solidFill>
                  <a:srgbClr val="FFFFFF"/>
                </a:solidFill>
                <a:latin typeface="Calibri"/>
              </a:rPr>
              <a:t>para que sirve el enalapril maleato de 10 mg</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enalapril 10 mg for dogs</a:t>
            </a:r>
            <a:br/>
            <a:r>
              <a:rPr b="false" i="false" strike="noStrike" sz="1200" u="none">
                <a:solidFill>
                  <a:srgbClr val="FFFFFF"/>
                </a:solidFill>
                <a:latin typeface="Calibri"/>
              </a:rPr>
              <a:t>enalapril online apotheke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2015-12-20T01:17:10+04:00</dcterms:created>
  <dcterms:modified xsi:type="dcterms:W3CDTF">2015-12-20T01:17:10+04:00</dcterms:modified>
  <dc:title>Enalapril (vasotec) For Heart Failure - Enalapril 2.5 Mg For Cats</dc:title>
  <dc:description>Renitec enalapril maleate 5mg, enalapril 10 mg para que sirve, vasotec iv, efectos secundarios de enalapril 5 mg, what is enalapril maleate 5mg used for, enalapril 10 mg, enalapril maleate tablets ip 2.5 mg</dc:description>
  <dc:subject>Enalapril (vasotec) For Heart Failure - Enalapril 2.5 Mg For Cats</dc:subject>
  <cp:keywords>renitec enalapril maleate 5mg, enalapril 2.5 mg tablet, enalapril 5 mg tabletas, buy enalapril for dogs, costo de enalapril 10 mg, generic form of vasotec, para que sirve el enalapril 20 mg tabletas, enalapril 10 mg dosage, vasotec iv onset, maleato de enalapril 10 mg hidroclorotiazida 25 mg</cp:keywords>
  <cp:category/>
</cp:coreProperties>
</file>