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Enalapril Lph 10 Mg Pret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enalaprilat vasotec iv</a:t>
            </a:r>
            <a:br/>
            <a:r>
              <a:rPr b="false" i="false" strike="noStrike" sz="1200" u="none">
                <a:solidFill>
                  <a:srgbClr val="FFFFFF"/>
                </a:solidFill>
                <a:latin typeface="Calibri"/>
              </a:rPr>
              <a:t>medicamento vasotec 10 mg</a:t>
            </a:r>
            <a:br/>
            <a:r>
              <a:rPr b="false" i="false" strike="noStrike" sz="1200" u="none">
                <a:solidFill>
                  <a:srgbClr val="FFFFFF"/>
                </a:solidFill>
                <a:latin typeface="Calibri"/>
              </a:rPr>
              <a:t>enalapril maleate 10 mg tablet</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vasotec iv uses</a:t>
            </a:r>
            <a:br/>
            <a:r>
              <a:rPr b="false" i="false" strike="noStrike" sz="1200" u="none">
                <a:solidFill>
                  <a:srgbClr val="FFFFFF"/>
                </a:solidFill>
                <a:latin typeface="Calibri"/>
              </a:rPr>
              <a:t>enalapril 20 mg</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enalapril maleato 10 mg hidroclorotiazida 25 mg</a:t>
            </a:r>
            <a:br/>
            <a:r>
              <a:rPr b="false" i="false" strike="noStrike" sz="1200" u="none">
                <a:solidFill>
                  <a:srgbClr val="FFFFFF"/>
                </a:solidFill>
                <a:latin typeface="Calibri"/>
              </a:rPr>
              <a:t>PLEASE, please before taking Lexapro, look up SSRI Discontinuation Syndrome on Wikipedia</a:t>
            </a:r>
            <a:br/>
            <a:r>
              <a:rPr b="false" i="false" strike="noStrike" sz="1200" u="none">
                <a:solidFill>
                  <a:srgbClr val="FFFFFF"/>
                </a:solidFill>
                <a:latin typeface="Calibri"/>
              </a:rPr>
              <a:t>enalapril 25 mg</a:t>
            </a:r>
            <a:br/>
            <a:r>
              <a:rPr b="false" i="false" strike="noStrike" sz="1200" u="none">
                <a:solidFill>
                  <a:srgbClr val="FFFFFF"/>
                </a:solidFill>
                <a:latin typeface="Calibri"/>
              </a:rPr>
              <a:t>enalapril 20 mg price</a:t>
            </a:r>
            <a:br/>
            <a:r>
              <a:rPr b="false" i="false" strike="noStrike" sz="1200" u="none">
                <a:solidFill>
                  <a:srgbClr val="FFFFFF"/>
                </a:solidFill>
                <a:latin typeface="Calibri"/>
              </a:rPr>
              <a:t>how about the new heart attack markers for who gets statins? then we read the calculator tool is wrong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enalapril 10 mg</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costo de enalapril</a:t>
            </a:r>
            <a:br/>
            <a:r>
              <a:rPr b="false" i="false" strike="noStrike" sz="1200" u="none">
                <a:solidFill>
                  <a:srgbClr val="FFFFFF"/>
                </a:solidFill>
                <a:latin typeface="Calibri"/>
              </a:rPr>
              <a:t>enalapril price</a:t>
            </a:r>
            <a:br/>
            <a:r>
              <a:rPr b="false" i="false" strike="noStrike" sz="1200" u="none">
                <a:solidFill>
                  <a:srgbClr val="FFFFFF"/>
                </a:solidFill>
                <a:latin typeface="Calibri"/>
              </a:rPr>
              <a:t>enalapril maleate 10 mg</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enalapril price philippines</a:t>
            </a:r>
            <a:br/>
            <a:r>
              <a:rPr b="false" i="false" strike="noStrike" sz="1200" u="none">
                <a:solidFill>
                  <a:srgbClr val="FFFFFF"/>
                </a:solidFill>
                <a:latin typeface="Calibri"/>
              </a:rPr>
              <a:t>enalapril price walgreens</a:t>
            </a:r>
            <a:br/>
            <a:r>
              <a:rPr b="false" i="false" strike="noStrike" sz="1200" u="none">
                <a:solidFill>
                  <a:srgbClr val="FFFFFF"/>
                </a:solidFill>
                <a:latin typeface="Calibri"/>
              </a:rPr>
              <a:t>cost of enalapril at walmart</a:t>
            </a:r>
            <a:br/>
            <a:r>
              <a:rPr b="false" i="false" strike="noStrike" sz="1200" u="none">
                <a:solidFill>
                  <a:srgbClr val="FFFFFF"/>
                </a:solidFill>
                <a:latin typeface="Calibri"/>
              </a:rPr>
              <a:t>enalapril cost for dogs</a:t>
            </a:r>
            <a:br/>
            <a:r>
              <a:rPr b="false" i="false" strike="noStrike" sz="1200" u="none">
                <a:solidFill>
                  <a:srgbClr val="FFFFFF"/>
                </a:solidFill>
                <a:latin typeface="Calibri"/>
              </a:rPr>
              <a:t>generic vasotec</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vasotec price</a:t>
            </a:r>
            <a:br/>
            <a:r>
              <a:rPr b="false" i="false" strike="noStrike" sz="1200" u="none">
                <a:solidFill>
                  <a:srgbClr val="FFFFFF"/>
                </a:solidFill>
                <a:latin typeface="Calibri"/>
              </a:rPr>
              <a:t>buy enalapril maleate 10 mg</a:t>
            </a:r>
            <a:br/>
            <a:r>
              <a:rPr b="false" i="false" strike="noStrike" sz="1200" u="none">
                <a:solidFill>
                  <a:srgbClr val="FFFFFF"/>
                </a:solidFill>
                <a:latin typeface="Calibri"/>
              </a:rPr>
              <a:t>para que sirve el enalapril 20 mg</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enalapril 20 mg en espanol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updated leaflet may contain important information about CYMBALTA and its use that you should be aware of.</a:t>
            </a:r>
            <a:br/>
            <a:r>
              <a:rPr b="false" i="false" strike="noStrike" sz="1200" u="none">
                <a:solidFill>
                  <a:srgbClr val="FFFFFF"/>
                </a:solidFill>
                <a:latin typeface="Calibri"/>
              </a:rPr>
              <a:t>buy enalapril online</a:t>
            </a:r>
            <a:br/>
            <a:r>
              <a:rPr b="false" i="false" strike="noStrike" sz="1200" u="none">
                <a:solidFill>
                  <a:srgbClr val="FFFFFF"/>
                </a:solidFill>
                <a:latin typeface="Calibri"/>
              </a:rPr>
              <a:t>I had my Gallbladder taken out and symptoms are worse</a:t>
            </a:r>
            <a:br/>
            <a:r>
              <a:rPr b="false" i="false" strike="noStrike" sz="1200" u="none">
                <a:solidFill>
                  <a:srgbClr val="FFFFFF"/>
                </a:solidFill>
                <a:latin typeface="Calibri"/>
              </a:rPr>
              <a:t>what is enalapril 2.5 mg used for</a:t>
            </a:r>
            <a:br/>
            <a:r>
              <a:rPr b="false" i="false" strike="noStrike" sz="1200" u="none">
                <a:solidFill>
                  <a:srgbClr val="FFFFFF"/>
                </a:solidFill>
                <a:latin typeface="Calibri"/>
              </a:rPr>
              <a:t>enalapril vasotec</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purchase vasotec</a:t>
            </a:r>
            <a:br/>
            <a:r>
              <a:rPr b="false" i="false" strike="noStrike" sz="1200" u="none">
                <a:solidFill>
                  <a:srgbClr val="FFFFFF"/>
                </a:solidFill>
                <a:latin typeface="Calibri"/>
              </a:rPr>
              <a:t>enalapril 10 mg tab apo</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buy vasotec online</a:t>
            </a:r>
            <a:br/>
            <a:r>
              <a:rPr b="false" i="false" strike="noStrike" sz="1200" u="none">
                <a:solidFill>
                  <a:srgbClr val="FFFFFF"/>
                </a:solidFill>
                <a:latin typeface="Calibri"/>
              </a:rPr>
              <a:t>enalapril maleate 20 mg tab</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efectos secundarios del enalapril 20 mg</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iv vasotec administration</a:t>
            </a:r>
            <a:br/>
            <a:r>
              <a:rPr b="false" i="false" strike="noStrike" sz="1200" u="none">
                <a:solidFill>
                  <a:srgbClr val="FFFFFF"/>
                </a:solidFill>
                <a:latin typeface="Calibri"/>
              </a:rPr>
              <a:t>enalapril (vasotec) 20 mg tablet</a:t>
            </a:r>
            <a:br/>
            <a:r>
              <a:rPr b="false" i="false" strike="noStrike" sz="1200" u="none">
                <a:solidFill>
                  <a:srgbClr val="FFFFFF"/>
                </a:solidFill>
                <a:latin typeface="Calibri"/>
              </a:rPr>
              <a:t>enalapril 5 mg efectos secundarios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vasotec</a:t>
            </a:r>
            <a:br/>
            <a:r>
              <a:rPr b="false" i="false" strike="noStrike" sz="1200" u="none">
                <a:solidFill>
                  <a:srgbClr val="FFFFFF"/>
                </a:solidFill>
                <a:latin typeface="Calibri"/>
              </a:rPr>
              <a:t>Now roughly 6 weeks later more blood work and my levels are low,moving me to 112.5 I have felt slightly dizzy every day for the past 6 weeks</a:t>
            </a:r>
            <a:br/>
            <a:r>
              <a:rPr b="false" i="false" strike="noStrike" sz="1200" u="none">
                <a:solidFill>
                  <a:srgbClr val="FFFFFF"/>
                </a:solidFill>
                <a:latin typeface="Calibri"/>
              </a:rPr>
              <a:t>enalapril cheap</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enalapril maleate tablets 5mg</a:t>
            </a:r>
            <a:br/>
            <a:r>
              <a:rPr b="false" i="false" strike="noStrike" sz="1200" u="none">
                <a:solidFill>
                  <a:srgbClr val="FFFFFF"/>
                </a:solidFill>
                <a:latin typeface="Calibri"/>
              </a:rPr>
              <a:t>enalapril 25 mg para que sirve</a:t>
            </a:r>
            <a:br/>
            <a:r>
              <a:rPr b="false" i="false" strike="noStrike" sz="1200" u="none">
                <a:solidFill>
                  <a:srgbClr val="FFFFFF"/>
                </a:solidFill>
                <a:latin typeface="Calibri"/>
              </a:rPr>
              <a:t>enalapril maleate 10 mg tab</a:t>
            </a:r>
            <a:br/>
            <a:r>
              <a:rPr b="false" i="false" strike="noStrike" sz="1200" u="none">
                <a:solidFill>
                  <a:srgbClr val="FFFFFF"/>
                </a:solidFill>
                <a:latin typeface="Calibri"/>
              </a:rPr>
              <a:t>enalapril online</a:t>
            </a:r>
            <a:br/>
            <a:r>
              <a:rPr b="false" i="false" strike="noStrike" sz="1200" u="none">
                <a:solidFill>
                  <a:srgbClr val="FFFFFF"/>
                </a:solidFill>
                <a:latin typeface="Calibri"/>
              </a:rPr>
              <a:t>NSAIDs should be avoided in patients who are intolerant of such medications or who have other comorbid conditions contraindicating their use</a:t>
            </a:r>
            <a:br/>
            <a:r>
              <a:rPr b="false" i="false" strike="noStrike" sz="1200" u="none">
                <a:solidFill>
                  <a:srgbClr val="FFFFFF"/>
                </a:solidFill>
                <a:latin typeface="Calibri"/>
              </a:rPr>
              <a:t>enalapril lph 10 mg pret</a:t>
            </a:r>
            <a:br/>
            <a:r>
              <a:rPr b="false" i="false" strike="noStrike" sz="1200" u="none">
                <a:solidFill>
                  <a:srgbClr val="FFFFFF"/>
                </a:solidFill>
                <a:latin typeface="Calibri"/>
              </a:rPr>
              <a:t>cheap enalapril online</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cost of enalapril for dogs</a:t>
            </a:r>
            <a:br/>
            <a:r>
              <a:rPr b="false" i="false" strike="noStrike" sz="1200" u="none">
                <a:solidFill>
                  <a:srgbClr val="FFFFFF"/>
                </a:solidFill>
                <a:latin typeface="Calibri"/>
              </a:rPr>
              <a:t>vasotec iv max dose</a:t>
            </a:r>
            <a:br/>
            <a:r>
              <a:rPr b="false" i="false" strike="noStrike" sz="1200" u="none">
                <a:solidFill>
                  <a:srgbClr val="FFFFFF"/>
                </a:solidFill>
                <a:latin typeface="Calibri"/>
              </a:rPr>
              <a:t>vasotec iv dosing</a:t>
            </a:r>
            <a:br/>
            <a:r>
              <a:rPr b="false" i="false" strike="noStrike" sz="1200" u="none">
                <a:solidFill>
                  <a:srgbClr val="FFFFFF"/>
                </a:solidFill>
                <a:latin typeface="Calibri"/>
              </a:rPr>
              <a:t>Esta lista no es completa y otras drogas pueden tener interacciones con el metronidazol</a:t>
            </a:r>
            <a:br/>
            <a:r>
              <a:rPr b="false" i="false" strike="noStrike" sz="1200" u="none">
                <a:solidFill>
                  <a:srgbClr val="FFFFFF"/>
                </a:solidFill>
                <a:latin typeface="Calibri"/>
              </a:rPr>
              <a:t>purchase enalapril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para que sirve enalapril belmac 10 mg</a:t>
            </a:r>
            <a:br/>
            <a:r>
              <a:rPr b="false" i="false" strike="noStrike" sz="1200" u="none">
                <a:solidFill>
                  <a:srgbClr val="FFFFFF"/>
                </a:solidFill>
                <a:latin typeface="Calibri"/>
              </a:rPr>
              <a:t>enalapril maleate 20 mg</a:t>
            </a:r>
            <a:br/>
            <a:r>
              <a:rPr b="false" i="false" strike="noStrike" sz="1200" u="none">
                <a:solidFill>
                  <a:srgbClr val="FFFFFF"/>
                </a:solidFill>
                <a:latin typeface="Calibri"/>
              </a:rPr>
              <a:t>enalapril 2.5 mg tablets</a:t>
            </a:r>
            <a:br/>
            <a:r>
              <a:rPr b="false" i="false" strike="noStrike" sz="1200" u="none">
                <a:solidFill>
                  <a:srgbClr val="FFFFFF"/>
                </a:solidFill>
                <a:latin typeface="Calibri"/>
              </a:rPr>
              <a:t>maleato de enalapril 20 mg para que sirve</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enalapril price comparison</a:t>
            </a:r>
            <a:br/>
            <a:r>
              <a:rPr b="false" i="false" strike="noStrike" sz="1200" u="none">
                <a:solidFill>
                  <a:srgbClr val="FFFFFF"/>
                </a:solidFill>
                <a:latin typeface="Calibri"/>
              </a:rPr>
              <a:t>vasotec iv push</a:t>
            </a:r>
            <a:br/>
            <a:r>
              <a:rPr b="false" i="false" strike="noStrike" sz="1200" u="none">
                <a:solidFill>
                  <a:srgbClr val="FFFFFF"/>
                </a:solidFill>
                <a:latin typeface="Calibri"/>
              </a:rPr>
              <a:t>enalapril mg</a:t>
            </a:r>
            <a:br/>
            <a:r>
              <a:rPr b="false" i="false" strike="noStrike" sz="1200" u="none">
                <a:solidFill>
                  <a:srgbClr val="FFFFFF"/>
                </a:solidFill>
                <a:latin typeface="Calibri"/>
              </a:rPr>
              <a:t>buy enalapril for cats</a:t>
            </a:r>
            <a:br/>
            <a:r>
              <a:rPr b="false" i="false" strike="noStrike" sz="1200" u="none">
                <a:solidFill>
                  <a:srgbClr val="FFFFFF"/>
                </a:solidFill>
                <a:latin typeface="Calibri"/>
              </a:rPr>
              <a:t>Glenmark Generics and Teva Pharmaceuticals still make it, and so does Pfizer, which markets both brand-name and generic versions.</a:t>
            </a:r>
            <a:br/>
            <a:r>
              <a:rPr b="false" i="false" strike="noStrike" sz="1200" u="none">
                <a:solidFill>
                  <a:srgbClr val="FFFFFF"/>
                </a:solidFill>
                <a:latin typeface="Calibri"/>
              </a:rPr>
              <a:t>vasotec enalapril</a:t>
            </a:r>
            <a:br/>
            <a:r>
              <a:rPr b="false" i="false" strike="noStrike" sz="1200" u="none">
                <a:solidFill>
                  <a:srgbClr val="FFFFFF"/>
                </a:solidFill>
                <a:latin typeface="Calibri"/>
              </a:rPr>
              <a:t>enalapril 25 mg bula</a:t>
            </a:r>
            <a:br/>
            <a:r>
              <a:rPr b="false" i="false" strike="noStrike" sz="1200" u="none">
                <a:solidFill>
                  <a:srgbClr val="FFFFFF"/>
                </a:solidFill>
                <a:latin typeface="Calibri"/>
              </a:rPr>
              <a:t>para que sirve el enalapril maleato 10 mg</a:t>
            </a:r>
            <a:br/>
            <a:r>
              <a:rPr b="false" i="false" strike="noStrike" sz="1200" u="none">
                <a:solidFill>
                  <a:srgbClr val="FFFFFF"/>
                </a:solidFill>
                <a:latin typeface="Calibri"/>
              </a:rPr>
              <a:t>A financial advisor sbi interest rates on fixed deposits Storage is seen as energy's "holy grail" because of theefficiency it brings to any grid</a:t>
            </a:r>
            <a:br/>
            <a:r>
              <a:rPr b="false" i="false" strike="noStrike" sz="1200" u="none">
                <a:solidFill>
                  <a:srgbClr val="FFFFFF"/>
                </a:solidFill>
                <a:latin typeface="Calibri"/>
              </a:rPr>
              <a:t>enalapril maleate 2.5 mg price</a:t>
            </a:r>
            <a:br/>
            <a:r>
              <a:rPr b="false" i="false" strike="noStrike" sz="1200" u="none">
                <a:solidFill>
                  <a:srgbClr val="FFFFFF"/>
                </a:solidFill>
                <a:latin typeface="Calibri"/>
              </a:rPr>
              <a:t>para que sirve el enalapril de 20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(vasotec) adverse effects</a:t>
            </a:r>
            <a:br/>
            <a:r>
              <a:rPr b="false" i="false" strike="noStrike" sz="1200" u="none">
                <a:solidFill>
                  <a:srgbClr val="FFFFFF"/>
                </a:solidFill>
                <a:latin typeface="Calibri"/>
              </a:rPr>
              <a:t>enalapril 20 mg para que sirve</a:t>
            </a:r>
            <a:br/>
            <a:r>
              <a:rPr b="false" i="false" strike="noStrike" sz="1200" u="none">
                <a:solidFill>
                  <a:srgbClr val="FFFFFF"/>
                </a:solidFill>
                <a:latin typeface="Calibri"/>
              </a:rPr>
              <a:t>enalapril maleate 10 mg efectos secundarios</a:t>
            </a:r>
            <a:br/>
            <a:r>
              <a:rPr b="false" i="false" strike="noStrike" sz="1200" u="none">
                <a:solidFill>
                  <a:srgbClr val="FFFFFF"/>
                </a:solidFill>
                <a:latin typeface="Calibri"/>
              </a:rPr>
              <a:t>enalapril 2.5 mg</a:t>
            </a:r>
            <a:br/>
            <a:r>
              <a:rPr b="false" i="false" strike="noStrike" sz="1200" u="none">
                <a:solidFill>
                  <a:srgbClr val="FFFFFF"/>
                </a:solidFill>
                <a:latin typeface="Calibri"/>
              </a:rPr>
              <a:t>order vasotec</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enalapril maleate 2.5 mg tab</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enalapril maleate 5mg tab</a:t>
            </a:r>
            <a:br/>
            <a:r>
              <a:rPr b="false" i="false" strike="noStrike" sz="1200" u="none">
                <a:solidFill>
                  <a:srgbClr val="FFFFFF"/>
                </a:solidFill>
                <a:latin typeface="Calibri"/>
              </a:rPr>
              <a:t>enalapril maleate tablets ip 5mg</a:t>
            </a:r>
            <a:br/>
            <a:r>
              <a:rPr b="false" i="false" strike="noStrike" sz="1200" u="none">
                <a:solidFill>
                  <a:srgbClr val="FFFFFF"/>
                </a:solidFill>
                <a:latin typeface="Calibri"/>
              </a:rPr>
              <a:t>enalapril (vasotec) 10 mg tablet</a:t>
            </a:r>
            <a:br/>
            <a:r>
              <a:rPr b="false" i="false" strike="noStrike" sz="1200" u="none">
                <a:solidFill>
                  <a:srgbClr val="FFFFFF"/>
                </a:solidFill>
                <a:latin typeface="Calibri"/>
              </a:rPr>
              <a:t>enalapril maleate 5mg for dogs</a:t>
            </a:r>
            <a:br/>
            <a:r>
              <a:rPr b="false" i="false" strike="noStrike" sz="1200" u="none">
                <a:solidFill>
                  <a:srgbClr val="FFFFFF"/>
                </a:solidFill>
                <a:latin typeface="Calibri"/>
              </a:rPr>
              <a:t>enalapril 5mg tab apa</a:t>
            </a:r>
            <a:br/>
            <a:r>
              <a:rPr b="false" i="false" strike="noStrike" sz="1200" u="none">
                <a:solidFill>
                  <a:srgbClr val="FFFFFF"/>
                </a:solidFill>
                <a:latin typeface="Calibri"/>
              </a:rPr>
              <a:t>vasotec 40 mg</a:t>
            </a:r>
            <a:br/>
            <a:r>
              <a:rPr b="false" i="false" strike="noStrike" sz="1200" u="none">
                <a:solidFill>
                  <a:srgbClr val="FFFFFF"/>
                </a:solidFill>
                <a:latin typeface="Calibri"/>
              </a:rPr>
              <a:t>efectos secundarios de vasotec 10 mg</a:t>
            </a:r>
            <a:br/>
            <a:r>
              <a:rPr b="false" i="false" strike="noStrike" sz="1200" u="none">
                <a:solidFill>
                  <a:srgbClr val="FFFFFF"/>
                </a:solidFill>
                <a:latin typeface="Calibri"/>
              </a:rPr>
              <a:t>enalapril abz 10 mg tabletten</a:t>
            </a:r>
            <a:br/>
            <a:r>
              <a:rPr b="false" i="false" strike="noStrike" sz="1200" u="none">
                <a:solidFill>
                  <a:srgbClr val="FFFFFF"/>
                </a:solidFill>
                <a:latin typeface="Calibri"/>
              </a:rPr>
              <a:t>cost of enalapril maleate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(vasotec) classification</a:t>
            </a:r>
            <a:br/>
            <a:r>
              <a:rPr b="false" i="false" strike="noStrike" sz="1200" u="none">
                <a:solidFill>
                  <a:srgbClr val="FFFFFF"/>
                </a:solidFill>
                <a:latin typeface="Calibri"/>
              </a:rPr>
              <a:t>enalapril maleate 2.5 mg tablets</a:t>
            </a:r>
            <a:br/>
            <a:r>
              <a:rPr b="false" i="false" strike="noStrike" sz="1200" u="none">
                <a:solidFill>
                  <a:srgbClr val="FFFFFF"/>
                </a:solidFill>
                <a:latin typeface="Calibri"/>
              </a:rPr>
              <a:t>enalapril vasotec treats hypertension by</a:t>
            </a:r>
            <a:br/>
            <a:r>
              <a:rPr b="false" i="false" strike="noStrike" sz="1200" u="none">
                <a:solidFill>
                  <a:srgbClr val="FFFFFF"/>
                </a:solidFill>
                <a:latin typeface="Calibri"/>
              </a:rPr>
              <a:t>enalapril 2.5 mg precio</a:t>
            </a:r>
            <a:br/>
            <a:r>
              <a:rPr b="false" i="false" strike="noStrike" sz="1200" u="none">
                <a:solidFill>
                  <a:srgbClr val="FFFFFF"/>
                </a:solidFill>
                <a:latin typeface="Calibri"/>
              </a:rPr>
              <a:t>Maar gezien de locaties en dat het in feite droge kleine pukkeltjes zijn lijkt me dat wel de meest logische verklaring</a:t>
            </a:r>
            <a:br/>
            <a:r>
              <a:rPr b="false" i="false" strike="noStrike" sz="1200" u="none">
                <a:solidFill>
                  <a:srgbClr val="FFFFFF"/>
                </a:solidFill>
                <a:latin typeface="Calibri"/>
              </a:rPr>
              <a:t>para que sirve el medicamento enalapril 20 mg</a:t>
            </a:r>
            <a:br/>
            <a:r>
              <a:rPr b="false" i="false" strike="noStrike" sz="1200" u="none">
                <a:solidFill>
                  <a:srgbClr val="FFFFFF"/>
                </a:solidFill>
                <a:latin typeface="Calibri"/>
              </a:rPr>
              <a:t>vasotec ivpb</a:t>
            </a:r>
            <a:br/>
            <a:r>
              <a:rPr b="false" i="false" strike="noStrike" sz="1200" u="none">
                <a:solidFill>
                  <a:srgbClr val="FFFFFF"/>
                </a:solidFill>
                <a:latin typeface="Calibri"/>
              </a:rPr>
              <a:t>enalapril maleate tablets usp 10 mg</a:t>
            </a:r>
            <a:br/>
            <a:r>
              <a:rPr b="false" i="false" strike="noStrike" sz="1200" u="none">
                <a:solidFill>
                  <a:srgbClr val="FFFFFF"/>
                </a:solidFill>
                <a:latin typeface="Calibri"/>
              </a:rPr>
              <a:t>enalapril tabletas 5mg</a:t>
            </a:r>
            <a:br/>
            <a:r>
              <a:rPr b="false" i="false" strike="noStrike" sz="1200" u="none">
                <a:solidFill>
                  <a:srgbClr val="FFFFFF"/>
                </a:solidFill>
                <a:latin typeface="Calibri"/>
              </a:rPr>
              <a:t>enalapril 5 mg tabletta</a:t>
            </a:r>
            <a:br/>
            <a:r>
              <a:rPr b="false" i="false" strike="noStrike" sz="1200" u="none">
                <a:solidFill>
                  <a:srgbClr val="FFFFFF"/>
                </a:solidFill>
                <a:latin typeface="Calibri"/>
              </a:rPr>
              <a:t>enalapril 5 mg en espanol</a:t>
            </a:r>
            <a:br/>
            <a:r>
              <a:rPr b="false" i="false" strike="noStrike" sz="1200" u="none">
                <a:solidFill>
                  <a:srgbClr val="FFFFFF"/>
                </a:solidFill>
                <a:latin typeface="Calibri"/>
              </a:rPr>
              <a:t>vasotec iv onset action</a:t>
            </a:r>
            <a:br/>
            <a:r>
              <a:rPr b="false" i="false" strike="noStrike" sz="1200" u="none">
                <a:solidFill>
                  <a:srgbClr val="FFFFFF"/>
                </a:solidFill>
                <a:latin typeface="Calibri"/>
              </a:rPr>
              <a:t>enalapril 10 mg en espanol</a:t>
            </a:r>
            <a:br/>
            <a:r>
              <a:rPr b="false" i="false" strike="noStrike" sz="1200" u="none">
                <a:solidFill>
                  <a:srgbClr val="FFFFFF"/>
                </a:solidFill>
                <a:latin typeface="Calibri"/>
              </a:rPr>
              <a:t>These reactionshave occurred with dyspnea as the only preceding symptom.</a:t>
            </a:r>
            <a:br/>
            <a:r>
              <a:rPr b="false" i="false" strike="noStrike" sz="1200" u="none">
                <a:solidFill>
                  <a:srgbClr val="FFFFFF"/>
                </a:solidFill>
                <a:latin typeface="Calibri"/>
              </a:rPr>
              <a:t>vasotec 10 mg tab</a:t>
            </a:r>
            <a:br/>
            <a:r>
              <a:rPr b="false" i="false" strike="noStrike" sz="1200" u="none">
                <a:solidFill>
                  <a:srgbClr val="FFFFFF"/>
                </a:solidFill>
                <a:latin typeface="Calibri"/>
              </a:rPr>
              <a:t>vasotec cost</a:t>
            </a:r>
            <a:br/>
            <a:r>
              <a:rPr b="false" i="false" strike="noStrike" sz="1200" u="none">
                <a:solidFill>
                  <a:srgbClr val="FFFFFF"/>
                </a:solidFill>
                <a:latin typeface="Calibri"/>
              </a:rPr>
              <a:t>Dieses alles spricht fr eine relative Kumulation von Arzneistoffen, besonders solcher mit langer Halbwertszeit, im Organismus des Slings (17)</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1a pharma 10 mg tabletten</a:t>
            </a:r>
            <a:br/>
            <a:r>
              <a:rPr b="false" i="false" strike="noStrike" sz="1200" u="none">
                <a:solidFill>
                  <a:srgbClr val="FFFFFF"/>
                </a:solidFill>
                <a:latin typeface="Calibri"/>
              </a:rPr>
              <a:t>vasotec 20 mg efectos secundarios</a:t>
            </a:r>
            <a:br/>
            <a:r>
              <a:rPr b="false" i="false" strike="noStrike" sz="1200" u="none">
                <a:solidFill>
                  <a:srgbClr val="FFFFFF"/>
                </a:solidFill>
                <a:latin typeface="Calibri"/>
              </a:rPr>
              <a:t>ยำ enalapril maleate 20 mg</a:t>
            </a:r>
            <a:br/>
            <a:r>
              <a:rPr b="false" i="false" strike="noStrike" sz="1200" u="none">
                <a:solidFill>
                  <a:srgbClr val="FFFFFF"/>
                </a:solidFill>
                <a:latin typeface="Calibri"/>
              </a:rPr>
              <a:t>enalapril 10 mg used for</a:t>
            </a:r>
            <a:br/>
            <a:r>
              <a:rPr b="false" i="false" strike="noStrike" sz="1200" u="none">
                <a:solidFill>
                  <a:srgbClr val="FFFFFF"/>
                </a:solidFill>
                <a:latin typeface="Calibri"/>
              </a:rPr>
              <a:t>vasotec iv push rate</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enalapril 20 mg tab apo</a:t>
            </a:r>
            <a:br/>
            <a:r>
              <a:rPr b="false" i="false" strike="noStrike" sz="1200" u="none">
                <a:solidFill>
                  <a:srgbClr val="FFFFFF"/>
                </a:solidFill>
                <a:latin typeface="Calibri"/>
              </a:rPr>
              <a:t>A light rub with your fingers or dish cloth will remove the build up after 10-minutesor so</a:t>
            </a:r>
            <a:br/>
            <a:r>
              <a:rPr b="false" i="false" strike="noStrike" sz="1200" u="none">
                <a:solidFill>
                  <a:srgbClr val="FFFFFF"/>
                </a:solidFill>
                <a:latin typeface="Calibri"/>
              </a:rPr>
              <a:t>para que sirve el enalapril 10 mg</a:t>
            </a:r>
            <a:br/>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enalapril maleate 2.5 mg</a:t>
            </a:r>
            <a:br/>
            <a:r>
              <a:rPr b="false" i="false" strike="noStrike" sz="1200" u="none">
                <a:solidFill>
                  <a:srgbClr val="FFFFFF"/>
                </a:solidFill>
                <a:latin typeface="Calibri"/>
              </a:rPr>
              <a:t>enalapril maleate 10mg tablets</a:t>
            </a:r>
            <a:br/>
            <a:r>
              <a:rPr b="false" i="false" strike="noStrike" sz="1200" u="none">
                <a:solidFill>
                  <a:srgbClr val="FFFFFF"/>
                </a:solidFill>
                <a:latin typeface="Calibri"/>
              </a:rPr>
              <a:t>enalapril vasotec contraindications</a:t>
            </a:r>
            <a:br/>
            <a:r>
              <a:rPr b="false" i="false" strike="noStrike" sz="1200" u="none">
                <a:solidFill>
                  <a:srgbClr val="FFFFFF"/>
                </a:solidFill>
                <a:latin typeface="Calibri"/>
              </a:rPr>
              <a:t>enalapril 20 mg dosage</a:t>
            </a:r>
            <a:br/>
            <a:r>
              <a:rPr b="false" i="false" strike="noStrike" sz="1200" u="none">
                <a:solidFill>
                  <a:srgbClr val="FFFFFF"/>
                </a:solidFill>
                <a:latin typeface="Calibri"/>
              </a:rPr>
              <a:t>enalapril cost at walmart</a:t>
            </a:r>
            <a:br/>
            <a:r>
              <a:rPr b="false" i="false" strike="noStrike" sz="1200" u="none">
                <a:solidFill>
                  <a:srgbClr val="FFFFFF"/>
                </a:solidFill>
                <a:latin typeface="Calibri"/>
              </a:rPr>
              <a:t>At the time all the doctor said was oh oh, we&amp;rsquo;ve let out a can of worms</a:t>
            </a:r>
            <a:br/>
            <a:r>
              <a:rPr b="false" i="false" strike="noStrike" sz="1200" u="none">
                <a:solidFill>
                  <a:srgbClr val="FFFFFF"/>
                </a:solidFill>
                <a:latin typeface="Calibri"/>
              </a:rPr>
              <a:t>enalapril maleate tablets 20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maleato 20 mg uso</a:t>
            </a:r>
            <a:br/>
            <a:r>
              <a:rPr b="false" i="false" strike="noStrike" sz="1200" u="none">
                <a:solidFill>
                  <a:srgbClr val="FFFFFF"/>
                </a:solidFill>
                <a:latin typeface="Calibri"/>
              </a:rPr>
              <a:t>vasotec 1.25 mg iv</a:t>
            </a:r>
            <a:br/>
            <a:r>
              <a:rPr b="false" i="false" strike="noStrike" sz="1200" u="none">
                <a:solidFill>
                  <a:srgbClr val="FFFFFF"/>
                </a:solidFill>
                <a:latin typeface="Calibri"/>
              </a:rPr>
              <a:t>vasotec iv to po</a:t>
            </a:r>
            <a:br/>
            <a:r>
              <a:rPr b="false" i="false" strike="noStrike" sz="1200" u="none">
                <a:solidFill>
                  <a:srgbClr val="FFFFFF"/>
                </a:solidFill>
                <a:latin typeface="Calibri"/>
              </a:rPr>
              <a:t>enalapril 10 mg price</a:t>
            </a:r>
            <a:br/>
            <a:r>
              <a:rPr b="false" i="false" strike="noStrike" sz="1200" u="none">
                <a:solidFill>
                  <a:srgbClr val="FFFFFF"/>
                </a:solidFill>
                <a:latin typeface="Calibri"/>
              </a:rPr>
              <a:t>enalapril 2 5 mg prospecto</a:t>
            </a:r>
            <a:br/>
            <a:r>
              <a:rPr b="false" i="false" strike="noStrike" sz="1200" u="none">
                <a:solidFill>
                  <a:srgbClr val="FFFFFF"/>
                </a:solidFill>
                <a:latin typeface="Calibri"/>
              </a:rPr>
              <a:t>You should not buy mifepristone from other sources, such as the Internet, because you would bypass important safeguards to protect your health.</a:t>
            </a:r>
            <a:br/>
            <a:r>
              <a:rPr b="false" i="false" strike="noStrike" sz="1200" u="none">
                <a:solidFill>
                  <a:srgbClr val="FFFFFF"/>
                </a:solidFill>
                <a:latin typeface="Calibri"/>
              </a:rPr>
              <a:t>vasotec i.v</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vasotec iv onset duration</a:t>
            </a:r>
            <a:br/>
            <a:r>
              <a:rPr b="false" i="false" strike="noStrike" sz="1200" u="none">
                <a:solidFill>
                  <a:srgbClr val="FFFFFF"/>
                </a:solidFill>
                <a:latin typeface="Calibri"/>
              </a:rPr>
              <a:t>enalapril vasotec dosage</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enalapril cost uk</a:t>
            </a:r>
            <a:br/>
            <a:r>
              <a:rPr b="false" i="false" strike="noStrike" sz="1200" u="none">
                <a:solidFill>
                  <a:srgbClr val="FFFFFF"/>
                </a:solidFill>
                <a:latin typeface="Calibri"/>
              </a:rPr>
              <a:t>vasotec enalapril maleate</a:t>
            </a:r>
            <a:br/>
            <a:r>
              <a:rPr b="false" i="false" strike="noStrike" sz="1200" u="none">
                <a:solidFill>
                  <a:srgbClr val="FFFFFF"/>
                </a:solidFill>
                <a:latin typeface="Calibri"/>
              </a:rPr>
              <a:t>enalapril 5mg tab</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enalapril 5 mg</a:t>
            </a:r>
            <a:br/>
            <a:r>
              <a:rPr b="false" i="false" strike="noStrike" sz="1200" u="none">
                <a:solidFill>
                  <a:srgbClr val="FFFFFF"/>
                </a:solidFill>
                <a:latin typeface="Calibri"/>
              </a:rPr>
              <a:t>vasotec hctz</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5mg tablets</a:t>
            </a:r>
            <a:br/>
            <a:r>
              <a:rPr b="false" i="false" strike="noStrike" sz="1200" u="none">
                <a:solidFill>
                  <a:srgbClr val="FFFFFF"/>
                </a:solidFill>
                <a:latin typeface="Calibri"/>
              </a:rPr>
              <a:t>prospecto enalapril ratiopharm 5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Enalapril (vasotec) 20 Mg Tablet - Para Que Sirve El Enalapril De 20 Mg</dc:title>
  <dc:description>Enalapril online, enalapril maleate 10 mg efectos secundarios, enalapril maleate 2.5 mg tab, enalapril 2.5 mg precio, vasotec 10 mg tab, enalapril 20 mg tab apo, enalapril vasotec dosage</dc:description>
  <dc:subject>Enalapril (vasotec) 20 Mg Tablet - Para Que Sirve El Enalapril De 20 Mg</dc:subject>
  <cp:keywords>enalaprilat vasotec iv, enalapril price, enalapril price philippines, vasotec iv dosing, vasotec enalapril, para que sirve el enalapril de 20 mg, enalapril 2.5 mg precio, vasotec iv push rate, vasotec 1.25 mg iv, enalapril 2 5 mg prospecto</cp:keywords>
  <cp:category/>
</cp:coreProperties>
</file>