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8.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9.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00.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0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Elavil Dosage For Sleep Aid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For information on sulfite sensitivity, see the WARNINGS section of this labeling.</a:t>
            </a:r>
            <a:br/>
            <a:r>
              <a:rPr b="false" i="false" strike="noStrike" sz="1200" u="none">
                <a:solidFill>
                  <a:srgbClr val="FFFFFF"/>
                </a:solidFill>
                <a:latin typeface="Calibri"/>
              </a:rPr>
              <a:t>elavil 10 mg</a:t>
            </a:r>
            <a:br/>
            <a:r>
              <a:rPr b="false" i="false" strike="noStrike" sz="1200" u="none">
                <a:solidFill>
                  <a:srgbClr val="FFFFFF"/>
                </a:solidFill>
                <a:latin typeface="Calibri"/>
              </a:rPr>
              <a:t>elavil 10 mg street value</a:t>
            </a:r>
            <a:br/>
            <a:r>
              <a:rPr b="false" i="false" strike="noStrike" sz="1200" u="none">
                <a:solidFill>
                  <a:srgbClr val="FFFFFF"/>
                </a:solidFill>
                <a:latin typeface="Calibri"/>
              </a:rPr>
              <a:t>other uses for elavil besides depression</a:t>
            </a:r>
            <a:br/>
            <a:r>
              <a:rPr b="false" i="false" strike="noStrike" sz="1200" u="none">
                <a:solidFill>
                  <a:srgbClr val="FFFFFF"/>
                </a:solidFill>
                <a:latin typeface="Calibri"/>
              </a:rPr>
              <a:t>elavil for fibromyalgia dosage</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where can i buy elavil</a:t>
            </a:r>
            <a:br/>
            <a:r>
              <a:rPr b="false" i="false" strike="noStrike" sz="1200" u="none">
                <a:solidFill>
                  <a:srgbClr val="FFFFFF"/>
                </a:solidFill>
                <a:latin typeface="Calibri"/>
              </a:rPr>
              <a:t>elavil uses sleep</a:t>
            </a:r>
            <a:br/>
            <a:r>
              <a:rPr b="false" i="false" strike="noStrike" sz="1200" u="none">
                <a:solidFill>
                  <a:srgbClr val="FFFFFF"/>
                </a:solidFill>
                <a:latin typeface="Calibri"/>
              </a:rPr>
              <a:t>Cutcliffe told him to keep looking each time he came back without it</a:t>
            </a:r>
            <a:br/>
            <a:r>
              <a:rPr b="false" i="false" strike="noStrike" sz="1200" u="none">
                <a:solidFill>
                  <a:srgbClr val="FFFFFF"/>
                </a:solidFill>
                <a:latin typeface="Calibri"/>
              </a:rPr>
              <a:t>elavil for sleeping problems</a:t>
            </a:r>
            <a:br/>
            <a:r>
              <a:rPr b="false" i="false" strike="noStrike" sz="1200" u="none">
                <a:solidFill>
                  <a:srgbClr val="FFFFFF"/>
                </a:solidFill>
                <a:latin typeface="Calibri"/>
              </a:rPr>
              <a:t>is elavil good for fibromyalgia</a:t>
            </a:r>
            <a:br/>
            <a:r>
              <a:rPr b="false" i="false" strike="noStrike" sz="1200" u="none">
                <a:solidFill>
                  <a:srgbClr val="FFFFFF"/>
                </a:solidFill>
                <a:latin typeface="Calibri"/>
              </a:rPr>
              <a:t>elavil 25 milligrams</a:t>
            </a:r>
            <a:br/>
            <a:r>
              <a:rPr b="false" i="false" strike="noStrike" sz="1200" u="none">
                <a:solidFill>
                  <a:srgbClr val="FFFFFF"/>
                </a:solidFill>
                <a:latin typeface="Calibri"/>
              </a:rPr>
              <a:t>elavil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dosage for nerve pain</a:t>
            </a:r>
            <a:br/>
            <a:r>
              <a:rPr b="false" i="false" strike="noStrike" sz="1200" u="none">
                <a:solidFill>
                  <a:srgbClr val="FFFFFF"/>
                </a:solidFill>
                <a:latin typeface="Calibri"/>
              </a:rPr>
              <a:t>The 10 mg tablets contain lactose; the 5 mg and 4 mg chewable tablets do not.</a:t>
            </a:r>
            <a:br/>
            <a:r>
              <a:rPr b="false" i="false" strike="noStrike" sz="1200" u="none">
                <a:solidFill>
                  <a:srgbClr val="FFFFFF"/>
                </a:solidFill>
                <a:latin typeface="Calibri"/>
              </a:rPr>
              <a:t>order elavil online</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elavil dose for chronic pain</a:t>
            </a:r>
            <a:br/>
            <a:r>
              <a:rPr b="false" i="false" strike="noStrike" sz="1200" u="none">
                <a:solidFill>
                  <a:srgbClr val="FFFFFF"/>
                </a:solidFill>
                <a:latin typeface="Calibri"/>
              </a:rPr>
              <a:t>elavil for depression</a:t>
            </a:r>
            <a:br/>
            <a:r>
              <a:rPr b="false" i="false" strike="noStrike" sz="1200" u="none">
                <a:solidFill>
                  <a:srgbClr val="FFFFFF"/>
                </a:solidFill>
                <a:latin typeface="Calibri"/>
              </a:rPr>
              <a:t>use of elavil for nerve pain</a:t>
            </a:r>
            <a:br/>
            <a:r>
              <a:rPr b="false" i="false" strike="noStrike" sz="1200" u="none">
                <a:solidFill>
                  <a:srgbClr val="FFFFFF"/>
                </a:solidFill>
                <a:latin typeface="Calibri"/>
              </a:rPr>
              <a:t>generic elavil pictures</a:t>
            </a:r>
            <a:br/>
            <a:r>
              <a:rPr b="false" i="false" strike="noStrike" sz="1200" u="none">
                <a:solidFill>
                  <a:srgbClr val="FFFFFF"/>
                </a:solidFill>
                <a:latin typeface="Calibri"/>
              </a:rPr>
              <a:t>therapeutic dose of elavil for depression</a:t>
            </a:r>
            <a:br/>
            <a:r>
              <a:rPr b="false" i="false" strike="noStrike" sz="1200" u="none">
                <a:solidFill>
                  <a:srgbClr val="FFFFFF"/>
                </a:solidFill>
                <a:latin typeface="Calibri"/>
              </a:rPr>
              <a:t>buy generic elavil</a:t>
            </a:r>
            <a:br/>
            <a:r>
              <a:rPr b="false" i="false" strike="noStrike" sz="1200" u="none">
                <a:solidFill>
                  <a:srgbClr val="FFFFFF"/>
                </a:solidFill>
                <a:latin typeface="Calibri"/>
              </a:rPr>
              <a:t>is elavil used for fibromyalgia</a:t>
            </a:r>
            <a:br/>
            <a:r>
              <a:rPr b="false" i="false" strike="noStrike" sz="1200" u="none">
                <a:solidFill>
                  <a:srgbClr val="FFFFFF"/>
                </a:solidFill>
                <a:latin typeface="Calibri"/>
              </a:rPr>
              <a:t>I make a cup, cool it and then mix a 50/50 ratio of fresh apple juice and tea</a:t>
            </a:r>
            <a:br/>
            <a:r>
              <a:rPr b="false" i="false" strike="noStrike" sz="1200" u="none">
                <a:solidFill>
                  <a:srgbClr val="FFFFFF"/>
                </a:solidFill>
                <a:latin typeface="Calibri"/>
              </a:rPr>
              <a:t>elavil used for neuropathy</a:t>
            </a:r>
            <a:br/>
            <a:r>
              <a:rPr b="false" i="false" strike="noStrike" sz="1200" u="none">
                <a:solidFill>
                  <a:srgbClr val="FFFFFF"/>
                </a:solidFill>
                <a:latin typeface="Calibri"/>
              </a:rPr>
              <a:t>what is elavil used for besides depression</a:t>
            </a:r>
            <a:br/>
            <a:r>
              <a:rPr b="false" i="false" strike="noStrike" sz="1200" u="none">
                <a:solidFill>
                  <a:srgbClr val="FFFFFF"/>
                </a:solidFill>
                <a:latin typeface="Calibri"/>
              </a:rPr>
              <a:t>The actual neurochemical mechanism is unknown, but CMI's capacity to inhibit the reuptake of serotonin (5-HT) is thought to be important.</a:t>
            </a:r>
            <a:br/>
            <a:r>
              <a:rPr b="false" i="false" strike="noStrike" sz="1200" u="none">
                <a:solidFill>
                  <a:srgbClr val="FFFFFF"/>
                </a:solidFill>
                <a:latin typeface="Calibri"/>
              </a:rPr>
              <a:t>elavil for pain management</a:t>
            </a:r>
            <a:br/>
            <a:r>
              <a:rPr b="false" i="false" strike="noStrike" sz="1200" u="none">
                <a:solidFill>
                  <a:srgbClr val="FFFFFF"/>
                </a:solidFill>
                <a:latin typeface="Calibri"/>
              </a:rPr>
              <a:t>elavil 25 mg for pain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dosage for pain management</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elavil for ibs c</a:t>
            </a:r>
            <a:br/>
            <a:r>
              <a:rPr b="false" i="false" strike="noStrike" sz="1200" u="none">
                <a:solidFill>
                  <a:srgbClr val="FFFFFF"/>
                </a:solidFill>
                <a:latin typeface="Calibri"/>
              </a:rPr>
              <a:t>elavil for ibs bloating</a:t>
            </a:r>
            <a:br/>
            <a:r>
              <a:rPr b="false" i="false" strike="noStrike" sz="1200" u="none">
                <a:solidFill>
                  <a:srgbClr val="FFFFFF"/>
                </a:solidFill>
                <a:latin typeface="Calibri"/>
              </a:rPr>
              <a:t>elavil 100 mg sleep</a:t>
            </a:r>
            <a:br/>
            <a:r>
              <a:rPr b="false" i="false" strike="noStrike" sz="1200" u="none">
                <a:solidFill>
                  <a:srgbClr val="FFFFFF"/>
                </a:solidFill>
                <a:latin typeface="Calibri"/>
              </a:rPr>
              <a:t>is elavil safe for cats</a:t>
            </a:r>
            <a:br/>
            <a:r>
              <a:rPr b="false" i="false" strike="noStrike" sz="1200" u="none">
                <a:solidFill>
                  <a:srgbClr val="FFFFFF"/>
                </a:solidFill>
                <a:latin typeface="Calibri"/>
              </a:rPr>
              <a:t>elavil 50 mg high</a:t>
            </a:r>
            <a:br/>
            <a:r>
              <a:rPr b="false" i="false" strike="noStrike" sz="1200" u="none">
                <a:solidFill>
                  <a:srgbClr val="FFFFFF"/>
                </a:solidFill>
                <a:latin typeface="Calibri"/>
              </a:rPr>
              <a:t>elavil for sleep aid</a:t>
            </a:r>
            <a:br/>
            <a:r>
              <a:rPr b="false" i="false" strike="noStrike" sz="1200" u="none">
                <a:solidFill>
                  <a:srgbClr val="FFFFFF"/>
                </a:solidFill>
                <a:latin typeface="Calibri"/>
              </a:rPr>
              <a:t>elavil 20mg effets secondaires</a:t>
            </a:r>
            <a:br/>
            <a:r>
              <a:rPr b="false" i="false" strike="noStrike" sz="1200" u="none">
                <a:solidFill>
                  <a:srgbClr val="FFFFFF"/>
                </a:solidFill>
                <a:latin typeface="Calibri"/>
              </a:rPr>
              <a:t>elavil for anxiety disorder</a:t>
            </a:r>
            <a:br/>
            <a:r>
              <a:rPr b="false" i="false" strike="noStrike" sz="1200" u="none">
                <a:solidFill>
                  <a:srgbClr val="FFFFFF"/>
                </a:solidFill>
                <a:latin typeface="Calibri"/>
              </a:rPr>
              <a:t>Infecciones virales y micticas del conducto auditivo incluyendo el herpes simple y varicela</a:t>
            </a:r>
            <a:br/>
            <a:r>
              <a:rPr b="false" i="false" strike="noStrike" sz="1200" u="none">
                <a:solidFill>
                  <a:srgbClr val="FFFFFF"/>
                </a:solidFill>
                <a:latin typeface="Calibri"/>
              </a:rPr>
              <a:t>elavil 10mg for headaches</a:t>
            </a:r>
            <a:br/>
            <a:r>
              <a:rPr b="false" i="false" strike="noStrike" sz="1200" u="none">
                <a:solidFill>
                  <a:srgbClr val="FFFFFF"/>
                </a:solidFill>
                <a:latin typeface="Calibri"/>
              </a:rPr>
              <a:t>elavil for sleep weight gain</a:t>
            </a:r>
            <a:br/>
            <a:r>
              <a:rPr b="false" i="false" strike="noStrike" sz="1200" u="none">
                <a:solidFill>
                  <a:srgbClr val="FFFFFF"/>
                </a:solidFill>
                <a:latin typeface="Calibri"/>
              </a:rPr>
              <a:t>20 mg elavil for sleep</a:t>
            </a:r>
            <a:br/>
            <a:r>
              <a:rPr b="false" i="false" strike="noStrike" sz="1200" u="none">
                <a:solidFill>
                  <a:srgbClr val="FFFFFF"/>
                </a:solidFill>
                <a:latin typeface="Calibri"/>
              </a:rPr>
              <a:t>elavil 10 mg tablet</a:t>
            </a:r>
            <a:br/>
            <a:r>
              <a:rPr b="false" i="false" strike="noStrike" sz="1200" u="none">
                <a:solidFill>
                  <a:srgbClr val="FFFFFF"/>
                </a:solidFill>
                <a:latin typeface="Calibri"/>
              </a:rPr>
              <a:t>elavil for sciatica nerve pain</a:t>
            </a:r>
            <a:br/>
            <a:r>
              <a:rPr b="false" i="false" strike="noStrike" sz="1200" u="none">
                <a:solidFill>
                  <a:srgbClr val="FFFFFF"/>
                </a:solidFill>
                <a:latin typeface="Calibri"/>
              </a:rPr>
              <a:t>elavil for sleep apnea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elavil</a:t>
            </a:r>
            <a:br/>
            <a:r>
              <a:rPr b="false" i="false" strike="noStrike" sz="1200" u="none">
                <a:solidFill>
                  <a:srgbClr val="FFFFFF"/>
                </a:solidFill>
                <a:latin typeface="Calibri"/>
              </a:rPr>
              <a:t>Chiari malformation? Since the invitation, it is "a strong sex appeal</a:t>
            </a:r>
            <a:br/>
            <a:r>
              <a:rPr b="false" i="false" strike="noStrike" sz="1200" u="none">
                <a:solidFill>
                  <a:srgbClr val="FFFFFF"/>
                </a:solidFill>
                <a:latin typeface="Calibri"/>
              </a:rPr>
              <a:t>elavil used for pain</a:t>
            </a:r>
            <a:br/>
            <a:r>
              <a:rPr b="false" i="false" strike="noStrike" sz="1200" u="none">
                <a:solidFill>
                  <a:srgbClr val="FFFFFF"/>
                </a:solidFill>
                <a:latin typeface="Calibri"/>
              </a:rPr>
              <a:t>elavil buy online</a:t>
            </a:r>
            <a:br/>
            <a:r>
              <a:rPr b="false" i="false" strike="noStrike" sz="1200" u="none">
                <a:solidFill>
                  <a:srgbClr val="FFFFFF"/>
                </a:solidFill>
                <a:latin typeface="Calibri"/>
              </a:rPr>
              <a:t>Calcium carbonate comes as a tablet.</a:t>
            </a:r>
            <a:br/>
            <a:r>
              <a:rPr b="false" i="false" strike="noStrike" sz="1200" u="none">
                <a:solidFill>
                  <a:srgbClr val="FFFFFF"/>
                </a:solidFill>
                <a:latin typeface="Calibri"/>
              </a:rPr>
              <a:t>5 mg elavil insomnia</a:t>
            </a:r>
            <a:br/>
            <a:r>
              <a:rPr b="false" i="false" strike="noStrike" sz="1200" u="none">
                <a:solidFill>
                  <a:srgbClr val="FFFFFF"/>
                </a:solidFill>
                <a:latin typeface="Calibri"/>
              </a:rPr>
              <a:t>Can anyone tell me whats going to happen for 5 days without drug..</a:t>
            </a:r>
            <a:br/>
            <a:r>
              <a:rPr b="false" i="false" strike="noStrike" sz="1200" u="none">
                <a:solidFill>
                  <a:srgbClr val="FFFFFF"/>
                </a:solidFill>
                <a:latin typeface="Calibri"/>
              </a:rPr>
              <a:t>elavil for cats</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elavil 20 mg</a:t>
            </a:r>
            <a:br/>
            <a:r>
              <a:rPr b="false" i="false" strike="noStrike" sz="1200" u="none">
                <a:solidFill>
                  <a:srgbClr val="FFFFFF"/>
                </a:solidFill>
                <a:latin typeface="Calibri"/>
              </a:rPr>
              <a:t>Barsak peristaltizmini inhibe eden ilar kontrendikedir</a:t>
            </a:r>
            <a:br/>
            <a:r>
              <a:rPr b="false" i="false" strike="noStrike" sz="1200" u="none">
                <a:solidFill>
                  <a:srgbClr val="FFFFFF"/>
                </a:solidFill>
                <a:latin typeface="Calibri"/>
              </a:rPr>
              <a:t>elavil uses for migraines</a:t>
            </a:r>
            <a:br/>
            <a:r>
              <a:rPr b="false" i="false" strike="noStrike" sz="1200" u="none">
                <a:solidFill>
                  <a:srgbClr val="FFFFFF"/>
                </a:solidFill>
                <a:latin typeface="Calibri"/>
              </a:rPr>
              <a:t>It should only be used in life-threatening events or as prophylaxis in specific persons (not for acne.)</a:t>
            </a:r>
            <a:br/>
            <a:r>
              <a:rPr b="false" i="false" strike="noStrike" sz="1200" u="none">
                <a:solidFill>
                  <a:srgbClr val="FFFFFF"/>
                </a:solidFill>
                <a:latin typeface="Calibri"/>
              </a:rPr>
              <a:t>elavil for nerve pain</a:t>
            </a:r>
            <a:br/>
            <a:r>
              <a:rPr b="false" i="false" strike="noStrike" sz="1200" u="none">
                <a:solidFill>
                  <a:srgbClr val="FFFFFF"/>
                </a:solidFill>
                <a:latin typeface="Calibri"/>
              </a:rPr>
              <a:t>Wow, that IS interesting and yes I think you are a little young</a:t>
            </a:r>
            <a:br/>
            <a:r>
              <a:rPr b="false" i="false" strike="noStrike" sz="1200" u="none">
                <a:solidFill>
                  <a:srgbClr val="FFFFFF"/>
                </a:solidFill>
                <a:latin typeface="Calibri"/>
              </a:rPr>
              <a:t>elavil for generalized anxiety disorder</a:t>
            </a:r>
            <a:br/>
            <a:r>
              <a:rPr b="false" i="false" strike="noStrike" sz="1200" u="none">
                <a:solidFill>
                  <a:srgbClr val="FFFFFF"/>
                </a:solidFill>
                <a:latin typeface="Calibri"/>
              </a:rPr>
              <a:t>So, if you're on Pristiq and paying out the wazoo for it, ask your doc to call Wyeth rep and get you a 50% off card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for pain relief</a:t>
            </a:r>
            <a:br/>
            <a:r>
              <a:rPr b="false" i="false" strike="noStrike" sz="1200" u="none">
                <a:solidFill>
                  <a:srgbClr val="FFFFFF"/>
                </a:solidFill>
                <a:latin typeface="Calibri"/>
              </a:rPr>
              <a:t>buy elavil online uk</a:t>
            </a:r>
            <a:br/>
            <a:r>
              <a:rPr b="false" i="false" strike="noStrike" sz="1200" u="none">
                <a:solidFill>
                  <a:srgbClr val="FFFFFF"/>
                </a:solidFill>
                <a:latin typeface="Calibri"/>
              </a:rPr>
              <a:t>elavil for headaches</a:t>
            </a:r>
            <a:br/>
            <a:r>
              <a:rPr b="false" i="false" strike="noStrike" sz="1200" u="none">
                <a:solidFill>
                  <a:srgbClr val="FFFFFF"/>
                </a:solidFill>
                <a:latin typeface="Calibri"/>
              </a:rPr>
              <a:t>elavil street price</a:t>
            </a:r>
            <a:br/>
            <a:r>
              <a:rPr b="false" i="false" strike="noStrike" sz="1200" u="none">
                <a:solidFill>
                  <a:srgbClr val="FFFFFF"/>
                </a:solidFill>
                <a:latin typeface="Calibri"/>
              </a:rPr>
              <a:t>"We are thrilled to see sales of Xbox One on a record-setting pace, with over 2 million Xbox One consoles in homes around the world</a:t>
            </a:r>
            <a:br/>
            <a:r>
              <a:rPr b="false" i="false" strike="noStrike" sz="1200" u="none">
                <a:solidFill>
                  <a:srgbClr val="FFFFFF"/>
                </a:solidFill>
                <a:latin typeface="Calibri"/>
              </a:rPr>
              <a:t>elavil tablets</a:t>
            </a:r>
            <a:br/>
            <a:r>
              <a:rPr b="false" i="false" strike="noStrike" sz="1200" u="none">
                <a:solidFill>
                  <a:srgbClr val="FFFFFF"/>
                </a:solidFill>
                <a:latin typeface="Calibri"/>
              </a:rPr>
              <a:t>elavil for sleep disorder</a:t>
            </a:r>
            <a:br/>
            <a:r>
              <a:rPr b="false" i="false" strike="noStrike" sz="1200" u="none">
                <a:solidFill>
                  <a:srgbClr val="FFFFFF"/>
                </a:solidFill>
                <a:latin typeface="Calibri"/>
              </a:rPr>
              <a:t>elavil 25 mg street value</a:t>
            </a:r>
            <a:br/>
            <a:r>
              <a:rPr b="false" i="false" strike="noStrike" sz="1200" u="none">
                <a:solidFill>
                  <a:srgbClr val="FFFFFF"/>
                </a:solidFill>
                <a:latin typeface="Calibri"/>
              </a:rPr>
              <a:t>elavil 10 mg uses</a:t>
            </a:r>
            <a:br/>
            <a:r>
              <a:rPr b="false" i="false" strike="noStrike" sz="1200" u="none">
                <a:solidFill>
                  <a:srgbClr val="FFFFFF"/>
                </a:solidFill>
                <a:latin typeface="Calibri"/>
              </a:rPr>
              <a:t>where can i buy elavil online</a:t>
            </a:r>
            <a:br/>
            <a:r>
              <a:rPr b="false" i="false" strike="noStrike" sz="1200" u="none">
                <a:solidFill>
                  <a:srgbClr val="FFFFFF"/>
                </a:solidFill>
                <a:latin typeface="Calibri"/>
              </a:rPr>
              <a:t>elavil for anxiety</a:t>
            </a:r>
            <a:br/>
            <a:r>
              <a:rPr b="false" i="false" strike="noStrike" sz="1200" u="none">
                <a:solidFill>
                  <a:srgbClr val="FFFFFF"/>
                </a:solidFill>
                <a:latin typeface="Calibri"/>
              </a:rPr>
              <a:t>elavil for anxiety reviews</a:t>
            </a:r>
            <a:br/>
            <a:r>
              <a:rPr b="false" i="false" strike="noStrike" sz="1200" u="none">
                <a:solidFill>
                  <a:srgbClr val="FFFFFF"/>
                </a:solidFill>
                <a:latin typeface="Calibri"/>
              </a:rPr>
              <a:t>elavil for ibs reviews</a:t>
            </a:r>
            <a:br/>
            <a:r>
              <a:rPr b="false" i="false" strike="noStrike" sz="1200" u="none">
                <a:solidFill>
                  <a:srgbClr val="FFFFFF"/>
                </a:solidFill>
                <a:latin typeface="Calibri"/>
              </a:rPr>
              <a:t>Elderly people have such a strong belief in Doctors and prescription medications</a:t>
            </a:r>
            <a:br/>
            <a:r>
              <a:rPr b="false" i="false" strike="noStrike" sz="1200" u="none">
                <a:solidFill>
                  <a:srgbClr val="FFFFFF"/>
                </a:solidFill>
                <a:latin typeface="Calibri"/>
              </a:rPr>
              <a:t>buy elavil online cheap</a:t>
            </a:r>
            <a:br/>
            <a:r>
              <a:rPr b="false" i="false" strike="noStrike" sz="1200" u="none">
                <a:solidFill>
                  <a:srgbClr val="FFFFFF"/>
                </a:solidFill>
                <a:latin typeface="Calibri"/>
              </a:rPr>
              <a:t>elavil used for sleep problems</a:t>
            </a:r>
            <a:br/>
            <a:r>
              <a:rPr b="false" i="false" strike="noStrike" sz="1200" u="none">
                <a:solidFill>
                  <a:srgbClr val="FFFFFF"/>
                </a:solidFill>
                <a:latin typeface="Calibri"/>
              </a:rPr>
              <a:t>elavil 25mg tablets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hope this helps and I wish you the best in your treatment, Lisa Z</a:t>
            </a:r>
            <a:br/>
            <a:r>
              <a:rPr b="false" i="false" strike="noStrike" sz="1200" u="none">
                <a:solidFill>
                  <a:srgbClr val="FFFFFF"/>
                </a:solidFill>
                <a:latin typeface="Calibri"/>
              </a:rPr>
              <a:t>elavil uses for pain</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liquid elavil for cats</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elavil for dogs anxiety</a:t>
            </a:r>
            <a:br/>
            <a:r>
              <a:rPr b="false" i="false" strike="noStrike" sz="1200" u="none">
                <a:solidFill>
                  <a:srgbClr val="FFFFFF"/>
                </a:solidFill>
                <a:latin typeface="Calibri"/>
              </a:rPr>
              <a:t>elavil 25mg</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elavil used for fibromyalgia</a:t>
            </a:r>
            <a:br/>
            <a:r>
              <a:rPr b="false" i="false" strike="noStrike" sz="1200" u="none">
                <a:solidFill>
                  <a:srgbClr val="FFFFFF"/>
                </a:solidFill>
                <a:latin typeface="Calibri"/>
              </a:rPr>
              <a:t>elavil 10mg uses</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elavil mg</a:t>
            </a:r>
            <a:br/>
            <a:r>
              <a:rPr b="false" i="false" strike="noStrike" sz="1200" u="none">
                <a:solidFill>
                  <a:srgbClr val="FFFFFF"/>
                </a:solidFill>
                <a:latin typeface="Calibri"/>
              </a:rPr>
              <a:t>Serms such Nolva do not catch or prevent conversion it merely blocks the converted estrogen from reaching your receptors but not all of them, so some actually sneak through</a:t>
            </a:r>
            <a:br/>
            <a:r>
              <a:rPr b="false" i="false" strike="noStrike" sz="1200" u="none">
                <a:solidFill>
                  <a:srgbClr val="FFFFFF"/>
                </a:solidFill>
                <a:latin typeface="Calibri"/>
              </a:rPr>
              <a:t>elavil 20 mg effets secondaires</a:t>
            </a:r>
            <a:br/>
            <a:r>
              <a:rPr b="false" i="false" strike="noStrike" sz="1200" u="none">
                <a:solidFill>
                  <a:srgbClr val="FFFFFF"/>
                </a:solidFill>
                <a:latin typeface="Calibri"/>
              </a:rPr>
              <a:t>elavil 25</a:t>
            </a:r>
            <a:br/>
            <a:r>
              <a:rPr b="false" i="false" strike="noStrike" sz="1200" u="none">
                <a:solidFill>
                  <a:srgbClr val="FFFFFF"/>
                </a:solidFill>
                <a:latin typeface="Calibri"/>
              </a:rPr>
              <a:t>elavil for depression reviews</a:t>
            </a:r>
            <a:br/>
            <a:r>
              <a:rPr b="false" i="false" strike="noStrike" sz="1200" u="none">
                <a:solidFill>
                  <a:srgbClr val="FFFFFF"/>
                </a:solidFill>
                <a:latin typeface="Calibri"/>
              </a:rPr>
              <a:t>elavil dose for peripheral neuropathy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10 milligram</a:t>
            </a:r>
            <a:br/>
            <a:r>
              <a:rPr b="false" i="false" strike="noStrike" sz="1200" u="none">
                <a:solidFill>
                  <a:srgbClr val="FFFFFF"/>
                </a:solidFill>
                <a:latin typeface="Calibri"/>
              </a:rPr>
              <a:t>generic version of elavil</a:t>
            </a:r>
            <a:br/>
            <a:r>
              <a:rPr b="false" i="false" strike="noStrike" sz="1200" u="none">
                <a:solidFill>
                  <a:srgbClr val="FFFFFF"/>
                </a:solidFill>
                <a:latin typeface="Calibri"/>
              </a:rPr>
              <a:t>30 elavil 10 mg</a:t>
            </a:r>
            <a:br/>
            <a:r>
              <a:rPr b="false" i="false" strike="noStrike" sz="1200" u="none">
                <a:solidFill>
                  <a:srgbClr val="FFFFFF"/>
                </a:solidFill>
                <a:latin typeface="Calibri"/>
              </a:rPr>
              <a:t>can elavil be used for neuropathy</a:t>
            </a:r>
            <a:br/>
            <a:r>
              <a:rPr b="false" i="false" strike="noStrike" sz="1200" u="none">
                <a:solidFill>
                  <a:srgbClr val="FFFFFF"/>
                </a:solidFill>
                <a:latin typeface="Calibri"/>
              </a:rPr>
              <a:t>elavil used for nerve pain</a:t>
            </a:r>
            <a:br/>
            <a:r>
              <a:rPr b="false" i="false" strike="noStrike" sz="1200" u="none">
                <a:solidFill>
                  <a:srgbClr val="FFFFFF"/>
                </a:solidFill>
                <a:latin typeface="Calibri"/>
              </a:rPr>
              <a:t>elavil 10</a:t>
            </a:r>
            <a:br/>
            <a:r>
              <a:rPr b="false" i="false" strike="noStrike" sz="1200" u="none">
                <a:solidFill>
                  <a:srgbClr val="FFFFFF"/>
                </a:solidFill>
                <a:latin typeface="Calibri"/>
              </a:rPr>
              <a:t>However, I hit my head at the same time but never mentioned it to the doctor as it didn&amp;rsquo;t hurt</a:t>
            </a:r>
            <a:br/>
            <a:r>
              <a:rPr b="false" i="false" strike="noStrike" sz="1200" u="none">
                <a:solidFill>
                  <a:srgbClr val="FFFFFF"/>
                </a:solidFill>
                <a:latin typeface="Calibri"/>
              </a:rPr>
              <a:t>elavil for small fiber neuropathy</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low dose elavil for anxiety</a:t>
            </a:r>
            <a:br/>
            <a:r>
              <a:rPr b="false" i="false" strike="noStrike" sz="1200" u="none">
                <a:solidFill>
                  <a:srgbClr val="FFFFFF"/>
                </a:solidFill>
                <a:latin typeface="Calibri"/>
              </a:rPr>
              <a:t>elavil uses for cats</a:t>
            </a:r>
            <a:br/>
            <a:r>
              <a:rPr b="false" i="false" strike="noStrike" sz="1200" u="none">
                <a:solidFill>
                  <a:srgbClr val="FFFFFF"/>
                </a:solidFill>
                <a:latin typeface="Calibri"/>
              </a:rPr>
              <a:t>elavil 25 mg for migraines</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elavil used for sleep</a:t>
            </a:r>
            <a:br/>
            <a:r>
              <a:rPr b="false" i="false" strike="noStrike" sz="1200" u="none">
                <a:solidFill>
                  <a:srgbClr val="FFFFFF"/>
                </a:solidFill>
                <a:latin typeface="Calibri"/>
              </a:rPr>
              <a:t>therapeutic dose of elavil for anxiety</a:t>
            </a:r>
            <a:br/>
            <a:r>
              <a:rPr b="false" i="false" strike="noStrike" sz="1200" u="none">
                <a:solidFill>
                  <a:srgbClr val="FFFFFF"/>
                </a:solidFill>
                <a:latin typeface="Calibri"/>
              </a:rPr>
              <a:t>Asam urat yang berlebihan dalam darah kadang-kadang menumpuk di dalam kulit</a:t>
            </a:r>
            <a:br/>
            <a:r>
              <a:rPr b="false" i="false" strike="noStrike" sz="1200" u="none">
                <a:solidFill>
                  <a:srgbClr val="FFFFFF"/>
                </a:solidFill>
                <a:latin typeface="Calibri"/>
              </a:rPr>
              <a:t>elavil for fibromyalgia reviews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I couldn't have the normal pill due to family blood.</a:t>
            </a:r>
            <a:br/>
            <a:r>
              <a:rPr b="false" i="false" strike="noStrike" sz="1200" u="none">
                <a:solidFill>
                  <a:srgbClr val="FFFFFF"/>
                </a:solidFill>
                <a:latin typeface="Calibri"/>
              </a:rPr>
              <a:t>elavil for ibs dosage</a:t>
            </a:r>
            <a:br/>
            <a:r>
              <a:rPr b="false" i="false" strike="noStrike" sz="1200" u="none">
                <a:solidFill>
                  <a:srgbClr val="FFFFFF"/>
                </a:solidFill>
                <a:latin typeface="Calibri"/>
              </a:rPr>
              <a:t>elavil for headaches dosage</a:t>
            </a:r>
            <a:br/>
            <a:r>
              <a:rPr b="false" i="false" strike="noStrike" sz="1200" u="none">
                <a:solidFill>
                  <a:srgbClr val="FFFFFF"/>
                </a:solidFill>
                <a:latin typeface="Calibri"/>
              </a:rPr>
              <a:t>elavil for fibromyalgia</a:t>
            </a:r>
            <a:br/>
            <a:r>
              <a:rPr b="false" i="false" strike="noStrike" sz="1200" u="none">
                <a:solidFill>
                  <a:srgbClr val="FFFFFF"/>
                </a:solidFill>
                <a:latin typeface="Calibri"/>
              </a:rPr>
              <a:t>can elavil be used for headaches</a:t>
            </a:r>
            <a:br/>
            <a:r>
              <a:rPr b="false" i="false" strike="noStrike" sz="1200" u="none">
                <a:solidFill>
                  <a:srgbClr val="FFFFFF"/>
                </a:solidFill>
                <a:latin typeface="Calibri"/>
              </a:rPr>
              <a:t>elavil dosage for tension headaches</a:t>
            </a:r>
            <a:br/>
            <a:r>
              <a:rPr b="false" i="false" strike="noStrike" sz="1200" u="none">
                <a:solidFill>
                  <a:srgbClr val="FFFFFF"/>
                </a:solidFill>
                <a:latin typeface="Calibri"/>
              </a:rPr>
              <a:t>But inaction has its costs, too</a:t>
            </a:r>
            <a:br/>
            <a:r>
              <a:rPr b="false" i="false" strike="noStrike" sz="1200" u="none">
                <a:solidFill>
                  <a:srgbClr val="FFFFFF"/>
                </a:solidFill>
                <a:latin typeface="Calibri"/>
              </a:rPr>
              <a:t>does elavil have a generic</a:t>
            </a:r>
            <a:br/>
            <a:r>
              <a:rPr b="false" i="false" strike="noStrike" sz="1200" u="none">
                <a:solidFill>
                  <a:srgbClr val="FFFFFF"/>
                </a:solidFill>
                <a:latin typeface="Calibri"/>
              </a:rPr>
              <a:t>They then explained what &amp;#39;silent&amp;#39; reflux is and said that every day I didn&amp;#39;t take the tablets, I was damaging my throat more</a:t>
            </a:r>
            <a:br/>
            <a:r>
              <a:rPr b="false" i="false" strike="noStrike" sz="1200" u="none">
                <a:solidFill>
                  <a:srgbClr val="FFFFFF"/>
                </a:solidFill>
                <a:latin typeface="Calibri"/>
              </a:rPr>
              <a:t>generic elavil manufacturer</a:t>
            </a:r>
            <a:br/>
            <a:r>
              <a:rPr b="false" i="false" strike="noStrike" sz="1200" u="none">
                <a:solidFill>
                  <a:srgbClr val="FFFFFF"/>
                </a:solidFill>
                <a:latin typeface="Calibri"/>
              </a:rPr>
              <a:t>how much does elavil cost</a:t>
            </a:r>
            <a:br/>
            <a:r>
              <a:rPr b="false" i="false" strike="noStrike" sz="1200" u="none">
                <a:solidFill>
                  <a:srgbClr val="FFFFFF"/>
                </a:solidFill>
                <a:latin typeface="Calibri"/>
              </a:rPr>
              <a:t>elavil 50 mg wikipedia</a:t>
            </a:r>
            <a:br/>
            <a:r>
              <a:rPr b="false" i="false" strike="noStrike" sz="1200" u="none">
                <a:solidFill>
                  <a:srgbClr val="FFFFFF"/>
                </a:solidFill>
                <a:latin typeface="Calibri"/>
              </a:rPr>
              <a:t>order elavil</a:t>
            </a:r>
            <a:br/>
            <a:r>
              <a:rPr b="false" i="false" strike="noStrike" sz="1200" u="none">
                <a:solidFill>
                  <a:srgbClr val="FFFFFF"/>
                </a:solidFill>
                <a:latin typeface="Calibri"/>
              </a:rPr>
              <a:t>It&amp;rsquo;s within the culture to use medications</a:t>
            </a:r>
            <a:br/>
            <a:r>
              <a:rPr b="false" i="false" strike="noStrike" sz="1200" u="none">
                <a:solidFill>
                  <a:srgbClr val="FFFFFF"/>
                </a:solidFill>
                <a:latin typeface="Calibri"/>
              </a:rPr>
              <a:t>elavil for sleep</a:t>
            </a:r>
            <a:br/>
            <a:r>
              <a:rPr b="false" i="false" strike="noStrike" sz="1200" u="none">
                <a:solidFill>
                  <a:srgbClr val="FFFFFF"/>
                </a:solidFill>
                <a:latin typeface="Calibri"/>
              </a:rPr>
              <a:t>If we cannot help you obtain a medication, we will not charge you for that prescription medication</a:t>
            </a:r>
            <a:br/>
            <a:r>
              <a:rPr b="false" i="false" strike="noStrike" sz="1200" u="none">
                <a:solidFill>
                  <a:srgbClr val="FFFFFF"/>
                </a:solidFill>
                <a:latin typeface="Calibri"/>
              </a:rPr>
              <a:t>low dose elavil for ibs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dose for diabetic neuropathy</a:t>
            </a:r>
            <a:br/>
            <a:r>
              <a:rPr b="false" i="false" strike="noStrike" sz="1200" u="none">
                <a:solidFill>
                  <a:srgbClr val="FFFFFF"/>
                </a:solidFill>
                <a:latin typeface="Calibri"/>
              </a:rPr>
              <a:t>elavil 50 mg uses</a:t>
            </a:r>
            <a:br/>
            <a:r>
              <a:rPr b="false" i="false" strike="noStrike" sz="1200" u="none">
                <a:solidFill>
                  <a:srgbClr val="FFFFFF"/>
                </a:solidFill>
                <a:latin typeface="Calibri"/>
              </a:rPr>
              <a:t>elavil dose for neuropathy</a:t>
            </a:r>
            <a:br/>
            <a:r>
              <a:rPr b="false" i="false" strike="noStrike" sz="1200" u="none">
                <a:solidFill>
                  <a:srgbClr val="FFFFFF"/>
                </a:solidFill>
                <a:latin typeface="Calibri"/>
              </a:rPr>
              <a:t>elavil for nerve pain dosage</a:t>
            </a:r>
            <a:br/>
            <a:r>
              <a:rPr b="false" i="false" strike="noStrike" sz="1200" u="none">
                <a:solidFill>
                  <a:srgbClr val="FFFFFF"/>
                </a:solidFill>
                <a:latin typeface="Calibri"/>
              </a:rPr>
              <a:t>elavil 5 mg for sleep</a:t>
            </a:r>
            <a:br/>
            <a:r>
              <a:rPr b="false" i="false" strike="noStrike" sz="1200" u="none">
                <a:solidFill>
                  <a:srgbClr val="FFFFFF"/>
                </a:solidFill>
                <a:latin typeface="Calibri"/>
              </a:rPr>
              <a:t>elavil 20 mg. weight gain</a:t>
            </a:r>
            <a:br/>
            <a:r>
              <a:rPr b="false" i="false" strike="noStrike" sz="1200" u="none">
                <a:solidFill>
                  <a:srgbClr val="FFFFFF"/>
                </a:solidFill>
                <a:latin typeface="Calibri"/>
              </a:rPr>
              <a:t>elavil dose for ibs</a:t>
            </a:r>
            <a:br/>
            <a:r>
              <a:rPr b="false" i="false" strike="noStrike" sz="1200" u="none">
                <a:solidFill>
                  <a:srgbClr val="FFFFFF"/>
                </a:solidFill>
                <a:latin typeface="Calibri"/>
              </a:rPr>
              <a:t>elavil dosage for peripheral neuropathy</a:t>
            </a:r>
            <a:br/>
            <a:r>
              <a:rPr b="false" i="false" strike="noStrike" sz="1200" u="none">
                <a:solidFill>
                  <a:srgbClr val="FFFFFF"/>
                </a:solidFill>
                <a:latin typeface="Calibri"/>
              </a:rPr>
              <a:t>elavil for pain 10mg</a:t>
            </a:r>
            <a:br/>
            <a:r>
              <a:rPr b="false" i="false" strike="noStrike" sz="1200" u="none">
                <a:solidFill>
                  <a:srgbClr val="FFFFFF"/>
                </a:solidFill>
                <a:latin typeface="Calibri"/>
              </a:rPr>
              <a:t>Mnniskan behver testosteron fr att fungera och bde mn och kvinnor producerar eget testosteron i kroppen, mn producerar 10 ggr mer jmfrelsevis mot kvinnor</a:t>
            </a:r>
            <a:br/>
            <a:r>
              <a:rPr b="false" i="false" strike="noStrike" sz="1200" u="none">
                <a:solidFill>
                  <a:srgbClr val="FFFFFF"/>
                </a:solidFill>
                <a:latin typeface="Calibri"/>
              </a:rPr>
              <a:t>transdermal elavil for cats</a:t>
            </a:r>
            <a:br/>
            <a:r>
              <a:rPr b="false" i="false" strike="noStrike" sz="1200" u="none">
                <a:solidFill>
                  <a:srgbClr val="FFFFFF"/>
                </a:solidFill>
                <a:latin typeface="Calibri"/>
              </a:rPr>
              <a:t>can elavil be used for pain</a:t>
            </a:r>
            <a:br/>
            <a:r>
              <a:rPr b="false" i="false" strike="noStrike" sz="1200" u="none">
                <a:solidFill>
                  <a:srgbClr val="FFFFFF"/>
                </a:solidFill>
                <a:latin typeface="Calibri"/>
              </a:rPr>
              <a:t>elavil used for migraines</a:t>
            </a:r>
            <a:br/>
            <a:r>
              <a:rPr b="false" i="false" strike="noStrike" sz="1200" u="none">
                <a:solidFill>
                  <a:srgbClr val="FFFFFF"/>
                </a:solidFill>
                <a:latin typeface="Calibri"/>
              </a:rPr>
              <a:t>Even diarrhoea, even if that might be caused by other things</a:t>
            </a:r>
            <a:br/>
            <a:r>
              <a:rPr b="false" i="false" strike="noStrike" sz="1200" u="none">
                <a:solidFill>
                  <a:srgbClr val="FFFFFF"/>
                </a:solidFill>
                <a:latin typeface="Calibri"/>
              </a:rPr>
              <a:t>how long does it take for elavil to work for ibs</a:t>
            </a:r>
            <a:br/>
            <a:r>
              <a:rPr b="false" i="false" strike="noStrike" sz="1200" u="none">
                <a:solidFill>
                  <a:srgbClr val="FFFFFF"/>
                </a:solidFill>
                <a:latin typeface="Calibri"/>
              </a:rPr>
              <a:t>elavil uses for headaches</a:t>
            </a:r>
            <a:br/>
            <a:r>
              <a:rPr b="false" i="false" strike="noStrike" sz="1200" u="none">
                <a:solidFill>
                  <a:srgbClr val="FFFFFF"/>
                </a:solidFill>
                <a:latin typeface="Calibri"/>
              </a:rPr>
              <a:t>elavil 50</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Medications that are not used in the United States for the treatment of malaria, such as halofantrine, are widely available overseas</a:t>
            </a:r>
            <a:br/>
            <a:r>
              <a:rPr b="false" i="false" strike="noStrike" sz="1200" u="none">
                <a:solidFill>
                  <a:srgbClr val="FFFFFF"/>
                </a:solidFill>
                <a:latin typeface="Calibri"/>
              </a:rPr>
              <a:t>purchase elavil online</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elavil for sleeping pill</a:t>
            </a:r>
            <a:br/>
            <a:r>
              <a:rPr b="false" i="false" strike="noStrike" sz="1200" u="none">
                <a:solidFill>
                  <a:srgbClr val="FFFFFF"/>
                </a:solidFill>
                <a:latin typeface="Calibri"/>
              </a:rPr>
              <a:t>elavil 50 mg drug</a:t>
            </a:r>
            <a:br/>
            <a:r>
              <a:rPr b="false" i="false" strike="noStrike" sz="1200" u="none">
                <a:solidFill>
                  <a:srgbClr val="FFFFFF"/>
                </a:solidFill>
                <a:latin typeface="Calibri"/>
              </a:rPr>
              <a:t>elavil dosage for chronic pain</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elavil buy</a:t>
            </a:r>
            <a:br/>
            <a:r>
              <a:rPr b="false" i="false" strike="noStrike" sz="1200" u="none">
                <a:solidFill>
                  <a:srgbClr val="FFFFFF"/>
                </a:solidFill>
                <a:latin typeface="Calibri"/>
              </a:rPr>
              <a:t>elavil 25 mg uses</a:t>
            </a:r>
            <a:br/>
            <a:r>
              <a:rPr b="false" i="false" strike="noStrike" sz="1200" u="none">
                <a:solidFill>
                  <a:srgbClr val="FFFFFF"/>
                </a:solidFill>
                <a:latin typeface="Calibri"/>
              </a:rPr>
              <a:t>generic elavil</a:t>
            </a:r>
            <a:br/>
            <a:r>
              <a:rPr b="false" i="false" strike="noStrike" sz="1200" u="none">
                <a:solidFill>
                  <a:srgbClr val="FFFFFF"/>
                </a:solidFill>
                <a:latin typeface="Calibri"/>
              </a:rPr>
              <a:t>It&amp;#39;s the fact the girl has to show ID and be of a certain age</a:t>
            </a:r>
            <a:br/>
            <a:r>
              <a:rPr b="false" i="false" strike="noStrike" sz="1200" u="none">
                <a:solidFill>
                  <a:srgbClr val="FFFFFF"/>
                </a:solidFill>
                <a:latin typeface="Calibri"/>
              </a:rPr>
              <a:t>can elavil be used for nerve pain</a:t>
            </a:r>
            <a:br/>
            <a:r>
              <a:rPr b="false" i="false" strike="noStrike" sz="1200" u="none">
                <a:solidFill>
                  <a:srgbClr val="FFFFFF"/>
                </a:solidFill>
                <a:latin typeface="Calibri"/>
              </a:rPr>
              <a:t>elavil for fibromyalgia treatment</a:t>
            </a:r>
            <a:br/>
            <a:r>
              <a:rPr b="false" i="false" strike="noStrike" sz="1200" u="none">
                <a:solidFill>
                  <a:srgbClr val="FFFFFF"/>
                </a:solidFill>
                <a:latin typeface="Calibri"/>
              </a:rPr>
              <a:t>Very interesting tale entreaty goats where to buy celebrex point 0LI spoke to her husband this morning</a:t>
            </a:r>
            <a:br/>
            <a:r>
              <a:rPr b="false" i="false" strike="noStrike" sz="1200" u="none">
                <a:solidFill>
                  <a:srgbClr val="FFFFFF"/>
                </a:solidFill>
                <a:latin typeface="Calibri"/>
              </a:rPr>
              <a:t>dose of elavil for depression</a:t>
            </a:r>
            <a:br/>
            <a:r>
              <a:rPr b="false" i="false" strike="noStrike" sz="1200" u="none">
                <a:solidFill>
                  <a:srgbClr val="FFFFFF"/>
                </a:solidFill>
                <a:latin typeface="Calibri"/>
              </a:rPr>
              <a:t>Der Kasten zeigt ein Beispiel fr die Berechnung (oben).</a:t>
            </a:r>
            <a:br/>
            <a:r>
              <a:rPr b="false" i="false" strike="noStrike" sz="1200" u="none">
                <a:solidFill>
                  <a:srgbClr val="FFFFFF"/>
                </a:solidFill>
                <a:latin typeface="Calibri"/>
              </a:rPr>
              <a:t>elavil for peripheral neuropathy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for ibs</a:t>
            </a:r>
            <a:br/>
            <a:r>
              <a:rPr b="false" i="false" strike="noStrike" sz="1200" u="none">
                <a:solidFill>
                  <a:srgbClr val="FFFFFF"/>
                </a:solidFill>
                <a:latin typeface="Calibri"/>
              </a:rPr>
              <a:t>elavil 150 mg</a:t>
            </a:r>
            <a:br/>
            <a:r>
              <a:rPr b="false" i="false" strike="noStrike" sz="1200" u="none">
                <a:solidFill>
                  <a:srgbClr val="FFFFFF"/>
                </a:solidFill>
                <a:latin typeface="Calibri"/>
              </a:rPr>
              <a:t>elavil for ibs diarrhea</a:t>
            </a:r>
            <a:br/>
            <a:r>
              <a:rPr b="false" i="false" strike="noStrike" sz="1200" u="none">
                <a:solidFill>
                  <a:srgbClr val="FFFFFF"/>
                </a:solidFill>
                <a:latin typeface="Calibri"/>
              </a:rPr>
              <a:t>In an analysis of patients who completed 12 months of therapy, the mean nonfasting total cholesterol did not increase further after approximately 4 to 6 months.</a:t>
            </a:r>
            <a:br/>
            <a:r>
              <a:rPr b="false" i="false" strike="noStrike" sz="1200" u="none">
                <a:solidFill>
                  <a:srgbClr val="FFFFFF"/>
                </a:solidFill>
                <a:latin typeface="Calibri"/>
              </a:rPr>
              <a:t>buy elavil for dogs online</a:t>
            </a:r>
            <a:br/>
            <a:r>
              <a:rPr b="false" i="false" strike="noStrike" sz="1200" u="none">
                <a:solidFill>
                  <a:srgbClr val="FFFFFF"/>
                </a:solidFill>
                <a:latin typeface="Calibri"/>
              </a:rPr>
              <a:t>Medications that are not used in the United States for the treatment of malaria, such as halofantrine, are widely available overseas</a:t>
            </a:r>
            <a:br/>
            <a:r>
              <a:rPr b="false" i="false" strike="noStrike" sz="1200" u="none">
                <a:solidFill>
                  <a:srgbClr val="FFFFFF"/>
                </a:solidFill>
                <a:latin typeface="Calibri"/>
              </a:rPr>
              <a:t>elavil 25 mg for sleep</a:t>
            </a:r>
            <a:br/>
            <a:r>
              <a:rPr b="false" i="false" strike="noStrike" sz="1200" u="none">
                <a:solidFill>
                  <a:srgbClr val="FFFFFF"/>
                </a:solidFill>
                <a:latin typeface="Calibri"/>
              </a:rPr>
              <a:t>elavil uses</a:t>
            </a:r>
            <a:br/>
            <a:r>
              <a:rPr b="false" i="false" strike="noStrike" sz="1200" u="none">
                <a:solidFill>
                  <a:srgbClr val="FFFFFF"/>
                </a:solidFill>
                <a:latin typeface="Calibri"/>
              </a:rPr>
              <a:t>being measured  by Oncology, were ok</a:t>
            </a:r>
            <a:br/>
            <a:r>
              <a:rPr b="false" i="false" strike="noStrike" sz="1200" u="none">
                <a:solidFill>
                  <a:srgbClr val="FFFFFF"/>
                </a:solidFill>
                <a:latin typeface="Calibri"/>
              </a:rPr>
              <a:t>buy elavil online</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elavil for pain dosage</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elavil for</a:t>
            </a:r>
            <a:br/>
            <a:r>
              <a:rPr b="false" i="false" strike="noStrike" sz="1200" u="none">
                <a:solidFill>
                  <a:srgbClr val="FFFFFF"/>
                </a:solidFill>
                <a:latin typeface="Calibri"/>
              </a:rPr>
              <a:t>buy elavil cheap</a:t>
            </a:r>
            <a:br/>
            <a:r>
              <a:rPr b="false" i="false" strike="noStrike" sz="1200" u="none">
                <a:solidFill>
                  <a:srgbClr val="FFFFFF"/>
                </a:solidFill>
                <a:latin typeface="Calibri"/>
              </a:rPr>
              <a:t>Pain in the presence of complete deafferentation is rare, but much feared because of its lack of response to treatment.</a:t>
            </a:r>
            <a:br/>
            <a:r>
              <a:rPr b="false" i="false" strike="noStrike" sz="1200" u="none">
                <a:solidFill>
                  <a:srgbClr val="FFFFFF"/>
                </a:solidFill>
                <a:latin typeface="Calibri"/>
              </a:rPr>
              <a:t>elavil 10mg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acne persisted and I was put on 50 mg of aldacone, then bumped up to 100 mg after six months</a:t>
            </a:r>
            <a:br/>
            <a:r>
              <a:rPr b="false" i="false" strike="noStrike" sz="1200" u="none">
                <a:solidFill>
                  <a:srgbClr val="FFFFFF"/>
                </a:solidFill>
                <a:latin typeface="Calibri"/>
              </a:rPr>
              <a:t>elavil 10mg for ibs</a:t>
            </a:r>
            <a:br/>
            <a:r>
              <a:rPr b="false" i="false" strike="noStrike" sz="1200" u="none">
                <a:solidFill>
                  <a:srgbClr val="FFFFFF"/>
                </a:solidFill>
                <a:latin typeface="Calibri"/>
              </a:rPr>
              <a:t>I have struggled with this my whole life</a:t>
            </a:r>
            <a:br/>
            <a:r>
              <a:rPr b="false" i="false" strike="noStrike" sz="1200" u="none">
                <a:solidFill>
                  <a:srgbClr val="FFFFFF"/>
                </a:solidFill>
                <a:latin typeface="Calibri"/>
              </a:rPr>
              <a:t>elavil 10mg for cats</a:t>
            </a:r>
            <a:br/>
            <a:r>
              <a:rPr b="false" i="false" strike="noStrike" sz="1200" u="none">
                <a:solidFill>
                  <a:srgbClr val="FFFFFF"/>
                </a:solidFill>
                <a:latin typeface="Calibri"/>
              </a:rPr>
              <a:t>Dieses alles spricht fr eine relative Kumulation von Arzneistoffen, besonders solcher mit langer Halbwertszeit, im Organismus des Slings (17)</a:t>
            </a:r>
            <a:br/>
            <a:r>
              <a:rPr b="false" i="false" strike="noStrike" sz="1200" u="none">
                <a:solidFill>
                  <a:srgbClr val="FFFFFF"/>
                </a:solidFill>
                <a:latin typeface="Calibri"/>
              </a:rPr>
              <a:t>elavil 50 mg effets secondaires</a:t>
            </a:r>
            <a:br/>
            <a:r>
              <a:rPr b="false" i="false" strike="noStrike" sz="1200" u="none">
                <a:solidFill>
                  <a:srgbClr val="FFFFFF"/>
                </a:solidFill>
                <a:latin typeface="Calibri"/>
              </a:rPr>
              <a:t>elavil 100 mg</a:t>
            </a:r>
            <a:br/>
            <a:r>
              <a:rPr b="false" i="false" strike="noStrike" sz="1200" u="none">
                <a:solidFill>
                  <a:srgbClr val="FFFFFF"/>
                </a:solidFill>
                <a:latin typeface="Calibri"/>
              </a:rPr>
              <a:t>elavil 10mg for pain</a:t>
            </a:r>
            <a:br/>
            <a:r>
              <a:rPr b="false" i="false" strike="noStrike" sz="1200" u="none">
                <a:solidFill>
                  <a:srgbClr val="FFFFFF"/>
                </a:solidFill>
                <a:latin typeface="Calibri"/>
              </a:rPr>
              <a:t>Risk assessments may differ between travel health providers and blood banks</a:t>
            </a:r>
            <a:br/>
            <a:r>
              <a:rPr b="false" i="false" strike="noStrike" sz="1200" u="none">
                <a:solidFill>
                  <a:srgbClr val="FFFFFF"/>
                </a:solidFill>
                <a:latin typeface="Calibri"/>
              </a:rPr>
              <a:t>elavil dose for nerve pain</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does elavil work for ibs</a:t>
            </a:r>
            <a:br/>
            <a:r>
              <a:rPr b="false" i="false" strike="noStrike" sz="1200" u="none">
                <a:solidFill>
                  <a:srgbClr val="FFFFFF"/>
                </a:solidFill>
                <a:latin typeface="Calibri"/>
              </a:rPr>
              <a:t>I am supposed to get the IUI tomorrow and I got a trigger shot today since I haven&amp;#39;t got the surge yet</a:t>
            </a:r>
            <a:br/>
            <a:r>
              <a:rPr b="false" i="false" strike="noStrike" sz="1200" u="none">
                <a:solidFill>
                  <a:srgbClr val="FFFFFF"/>
                </a:solidFill>
                <a:latin typeface="Calibri"/>
              </a:rPr>
              <a:t>elavil 25 mg tablet</a:t>
            </a:r>
            <a:br/>
            <a:r>
              <a:rPr b="false" i="false" strike="noStrike" sz="1200" u="none">
                <a:solidFill>
                  <a:srgbClr val="FFFFFF"/>
                </a:solidFill>
                <a:latin typeface="Calibri"/>
              </a:rPr>
              <a:t>buy elavil fedex</a:t>
            </a:r>
            <a:br/>
            <a:r>
              <a:rPr b="false" i="false" strike="noStrike" sz="1200" u="none">
                <a:solidFill>
                  <a:srgbClr val="FFFFFF"/>
                </a:solidFill>
                <a:latin typeface="Calibri"/>
              </a:rPr>
              <a:t>elavil used for stomach pain</a:t>
            </a:r>
            <a:br/>
            <a:r>
              <a:rPr b="false" i="false" strike="noStrike" sz="1200" u="none">
                <a:solidFill>
                  <a:srgbClr val="FFFFFF"/>
                </a:solidFill>
                <a:latin typeface="Calibri"/>
              </a:rPr>
              <a:t>Nonhormonal contraception should be considered in women with uncontrolled dyslipidemias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for pain</a:t>
            </a:r>
            <a:br/>
            <a:r>
              <a:rPr b="false" i="false" strike="noStrike" sz="1200" u="none">
                <a:solidFill>
                  <a:srgbClr val="FFFFFF"/>
                </a:solidFill>
                <a:latin typeface="Calibri"/>
              </a:rPr>
              <a:t>elavil for costochondritis</a:t>
            </a:r>
            <a:br/>
            <a:r>
              <a:rPr b="false" i="false" strike="noStrike" sz="1200" u="none">
                <a:solidFill>
                  <a:srgbClr val="FFFFFF"/>
                </a:solidFill>
                <a:latin typeface="Calibri"/>
              </a:rPr>
              <a:t>elavil 50 mg efectos secundarios</a:t>
            </a:r>
            <a:br/>
            <a:r>
              <a:rPr b="false" i="false" strike="noStrike" sz="1200" u="none">
                <a:solidFill>
                  <a:srgbClr val="FFFFFF"/>
                </a:solidFill>
                <a:latin typeface="Calibri"/>
              </a:rPr>
              <a:t>elavil 50 milligram</a:t>
            </a:r>
            <a:br/>
            <a:r>
              <a:rPr b="false" i="false" strike="noStrike" sz="1200" u="none">
                <a:solidFill>
                  <a:srgbClr val="FFFFFF"/>
                </a:solidFill>
                <a:latin typeface="Calibri"/>
              </a:rPr>
              <a:t>elavil for cluster headaches</a:t>
            </a:r>
            <a:br/>
            <a:r>
              <a:rPr b="false" i="false" strike="noStrike" sz="1200" u="none">
                <a:solidFill>
                  <a:srgbClr val="FFFFFF"/>
                </a:solidFill>
                <a:latin typeface="Calibri"/>
              </a:rPr>
              <a:t>elavil used for headaches</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elavil 10 mg tab</a:t>
            </a:r>
            <a:br/>
            <a:r>
              <a:rPr b="false" i="false" strike="noStrike" sz="1200" u="none">
                <a:solidFill>
                  <a:srgbClr val="FFFFFF"/>
                </a:solidFill>
                <a:latin typeface="Calibri"/>
              </a:rPr>
              <a:t>is elavil used for anxiety</a:t>
            </a:r>
            <a:br/>
            <a:r>
              <a:rPr b="false" i="false" strike="noStrike" sz="1200" u="none">
                <a:solidFill>
                  <a:srgbClr val="FFFFFF"/>
                </a:solidFill>
                <a:latin typeface="Calibri"/>
              </a:rPr>
              <a:t>The doctor or pharmacist who advises you will check to see if they are suitable for you specifically</a:t>
            </a:r>
            <a:br/>
            <a:r>
              <a:rPr b="false" i="false" strike="noStrike" sz="1200" u="none">
                <a:solidFill>
                  <a:srgbClr val="FFFFFF"/>
                </a:solidFill>
                <a:latin typeface="Calibri"/>
              </a:rPr>
              <a:t>elavil dosage for neuropathic pain</a:t>
            </a:r>
            <a:br/>
            <a:r>
              <a:rPr b="false" i="false" strike="noStrike" sz="1200" u="none">
                <a:solidFill>
                  <a:srgbClr val="FFFFFF"/>
                </a:solidFill>
                <a:latin typeface="Calibri"/>
              </a:rPr>
              <a:t>elavil for neuropathy treatment</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elavil 75 mg</a:t>
            </a:r>
            <a:br/>
            <a:r>
              <a:rPr b="false" i="false" strike="noStrike" sz="1200" u="none">
                <a:solidFill>
                  <a:srgbClr val="FFFFFF"/>
                </a:solidFill>
                <a:latin typeface="Calibri"/>
              </a:rPr>
              <a:t>elavil for depression dosage</a:t>
            </a:r>
            <a:br/>
            <a:r>
              <a:rPr b="false" i="false" strike="noStrike" sz="1200" u="none">
                <a:solidFill>
                  <a:srgbClr val="FFFFFF"/>
                </a:solidFill>
                <a:latin typeface="Calibri"/>
              </a:rPr>
              <a:t>elavil used for ibs</a:t>
            </a:r>
            <a:br/>
            <a:r>
              <a:rPr b="false" i="false" strike="noStrike" sz="1200" u="none">
                <a:solidFill>
                  <a:srgbClr val="FFFFFF"/>
                </a:solidFill>
                <a:latin typeface="Calibri"/>
              </a:rPr>
              <a:t>elavil 30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 dose elavil for pain</a:t>
            </a:r>
            <a:br/>
            <a:r>
              <a:rPr b="false" i="false" strike="noStrike" sz="1200" u="none">
                <a:solidFill>
                  <a:srgbClr val="FFFFFF"/>
                </a:solidFill>
                <a:latin typeface="Calibri"/>
              </a:rPr>
              <a:t>elavil for fibromyalgia pain</a:t>
            </a:r>
            <a:br/>
            <a:r>
              <a:rPr b="false" i="false" strike="noStrike" sz="1200" u="none">
                <a:solidFill>
                  <a:srgbClr val="FFFFFF"/>
                </a:solidFill>
                <a:latin typeface="Calibri"/>
              </a:rPr>
              <a:t>I also have blood glucose pre and post meal below 110 but my fasting glucose and premeal glucose is consistently higher than post meal both 1 hour and 2 hour</a:t>
            </a:r>
            <a:br/>
            <a:r>
              <a:rPr b="false" i="false" strike="noStrike" sz="1200" u="none">
                <a:solidFill>
                  <a:srgbClr val="FFFFFF"/>
                </a:solidFill>
                <a:latin typeface="Calibri"/>
              </a:rPr>
              <a:t>elavil bus online booking</a:t>
            </a:r>
            <a:br/>
            <a:r>
              <a:rPr b="false" i="false" strike="noStrike" sz="1200" u="none">
                <a:solidFill>
                  <a:srgbClr val="FFFFFF"/>
                </a:solidFill>
                <a:latin typeface="Calibri"/>
              </a:rPr>
              <a:t>elavil 10mg for sleep</a:t>
            </a:r>
            <a:br/>
            <a:r>
              <a:rPr b="false" i="false" strike="noStrike" sz="1200" u="none">
                <a:solidFill>
                  <a:srgbClr val="FFFFFF"/>
                </a:solidFill>
                <a:latin typeface="Calibri"/>
              </a:rPr>
              <a:t>elavil for chronic tension headaches</a:t>
            </a:r>
            <a:br/>
            <a:r>
              <a:rPr b="false" i="false" strike="noStrike" sz="1200" u="none">
                <a:solidFill>
                  <a:srgbClr val="FFFFFF"/>
                </a:solidFill>
                <a:latin typeface="Calibri"/>
              </a:rPr>
              <a:t>elavil for post concussion headaches</a:t>
            </a:r>
            <a:br/>
            <a:r>
              <a:rPr b="false" i="false" strike="noStrike" sz="1200" u="none">
                <a:solidFill>
                  <a:srgbClr val="FFFFFF"/>
                </a:solidFill>
                <a:latin typeface="Calibri"/>
              </a:rPr>
              <a:t>dose of elavil for neuropathic pain</a:t>
            </a:r>
            <a:br/>
            <a:r>
              <a:rPr b="false" i="false" strike="noStrike" sz="1200" u="none">
                <a:solidFill>
                  <a:srgbClr val="FFFFFF"/>
                </a:solidFill>
                <a:latin typeface="Calibri"/>
              </a:rPr>
              <a:t>elavil for pain reviews</a:t>
            </a:r>
            <a:br/>
            <a:r>
              <a:rPr b="false" i="false" strike="noStrike" sz="1200" u="none">
                <a:solidFill>
                  <a:srgbClr val="FFFFFF"/>
                </a:solidFill>
                <a:latin typeface="Calibri"/>
              </a:rPr>
              <a:t>elavil 50mg</a:t>
            </a:r>
            <a:br/>
            <a:r>
              <a:rPr b="false" i="false" strike="noStrike" sz="1200" u="none">
                <a:solidFill>
                  <a:srgbClr val="FFFFFF"/>
                </a:solidFill>
                <a:latin typeface="Calibri"/>
              </a:rPr>
              <a:t>taking elavil for ibs</a:t>
            </a:r>
            <a:br/>
            <a:r>
              <a:rPr b="false" i="false" strike="noStrike" sz="1200" u="none">
                <a:solidFill>
                  <a:srgbClr val="FFFFFF"/>
                </a:solidFill>
                <a:latin typeface="Calibri"/>
              </a:rPr>
              <a:t>elavil for ibs d</a:t>
            </a:r>
            <a:br/>
            <a:r>
              <a:rPr b="false" i="false" strike="noStrike" sz="1200" u="none">
                <a:solidFill>
                  <a:srgbClr val="FFFFFF"/>
                </a:solidFill>
                <a:latin typeface="Calibri"/>
              </a:rPr>
              <a:t>I have been to multiple physicians for help but they seem to lack the knowledge</a:t>
            </a:r>
            <a:br/>
            <a:r>
              <a:rPr b="false" i="false" strike="noStrike" sz="1200" u="none">
                <a:solidFill>
                  <a:srgbClr val="FFFFFF"/>
                </a:solidFill>
                <a:latin typeface="Calibri"/>
              </a:rPr>
              <a:t>elavil fct 50mg</a:t>
            </a:r>
            <a:br/>
            <a:r>
              <a:rPr b="false" i="false" strike="noStrike" sz="1200" u="none">
                <a:solidFill>
                  <a:srgbClr val="FFFFFF"/>
                </a:solidFill>
                <a:latin typeface="Calibri"/>
              </a:rPr>
              <a:t>alternative to elavil for ibs</a:t>
            </a:r>
            <a:br/>
            <a:r>
              <a:rPr b="false" i="false" strike="noStrike" sz="1200" u="none">
                <a:solidFill>
                  <a:srgbClr val="FFFFFF"/>
                </a:solidFill>
                <a:latin typeface="Calibri"/>
              </a:rPr>
              <a:t>generic drug for elavil</a:t>
            </a:r>
            <a:br/>
            <a:r>
              <a:rPr b="false" i="false" strike="noStrike" sz="1200" u="none">
                <a:solidFill>
                  <a:srgbClr val="FFFFFF"/>
                </a:solidFill>
                <a:latin typeface="Calibri"/>
              </a:rPr>
              <a:t>elavil generic cost</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25 mg weight gain</a:t>
            </a:r>
            <a:br/>
            <a:r>
              <a:rPr b="false" i="false" strike="noStrike" sz="1200" u="none">
                <a:solidFill>
                  <a:srgbClr val="FFFFFF"/>
                </a:solidFill>
                <a:latin typeface="Calibri"/>
              </a:rPr>
              <a:t>elavil for pain dose</a:t>
            </a:r>
            <a:br/>
            <a:r>
              <a:rPr b="false" i="false" strike="noStrike" sz="1200" u="none">
                <a:solidFill>
                  <a:srgbClr val="FFFFFF"/>
                </a:solidFill>
                <a:latin typeface="Calibri"/>
              </a:rPr>
              <a:t>purchase elavil</a:t>
            </a:r>
            <a:br/>
            <a:r>
              <a:rPr b="false" i="false" strike="noStrike" sz="1200" u="none">
                <a:solidFill>
                  <a:srgbClr val="FFFFFF"/>
                </a:solidFill>
                <a:latin typeface="Calibri"/>
              </a:rPr>
              <a:t>Talk to your doctor and decide whom to call and what to do in case of an emergency after taking mifepristone</a:t>
            </a:r>
            <a:br/>
            <a:r>
              <a:rPr b="false" i="false" strike="noStrike" sz="1200" u="none">
                <a:solidFill>
                  <a:srgbClr val="FFFFFF"/>
                </a:solidFill>
                <a:latin typeface="Calibri"/>
              </a:rPr>
              <a:t>can elavil be used for migraines</a:t>
            </a:r>
            <a:br/>
            <a:r>
              <a:rPr b="false" i="false" strike="noStrike" sz="1200" u="none">
                <a:solidFill>
                  <a:srgbClr val="FFFFFF"/>
                </a:solidFill>
                <a:latin typeface="Calibri"/>
              </a:rPr>
              <a:t>elavil 10mg weight gain</a:t>
            </a:r>
            <a:br/>
            <a:r>
              <a:rPr b="false" i="false" strike="noStrike" sz="1200" u="none">
                <a:solidFill>
                  <a:srgbClr val="FFFFFF"/>
                </a:solidFill>
                <a:latin typeface="Calibri"/>
              </a:rPr>
              <a:t>It may help you to ask around to different pharmacies</a:t>
            </a:r>
            <a:br/>
            <a:r>
              <a:rPr b="false" i="false" strike="noStrike" sz="1200" u="none">
                <a:solidFill>
                  <a:srgbClr val="FFFFFF"/>
                </a:solidFill>
                <a:latin typeface="Calibri"/>
              </a:rPr>
              <a:t>elavil prescription online</a:t>
            </a:r>
            <a:br/>
            <a:r>
              <a:rPr b="false" i="false" strike="noStrike" sz="1200" u="none">
                <a:solidFill>
                  <a:srgbClr val="FFFFFF"/>
                </a:solidFill>
                <a:latin typeface="Calibri"/>
              </a:rPr>
              <a:t>elavil cost</a:t>
            </a:r>
            <a:br/>
            <a:r>
              <a:rPr b="false" i="false" strike="noStrike" sz="1200" u="none">
                <a:solidFill>
                  <a:srgbClr val="FFFFFF"/>
                </a:solidFill>
                <a:latin typeface="Calibri"/>
              </a:rPr>
              <a:t>Children: also musculoskeletal disorders.</a:t>
            </a:r>
            <a:br/>
            <a:r>
              <a:rPr b="false" i="false" strike="noStrike" sz="1200" u="none">
                <a:solidFill>
                  <a:srgbClr val="FFFFFF"/>
                </a:solidFill>
                <a:latin typeface="Calibri"/>
              </a:rPr>
              <a:t>cheap elavil</a:t>
            </a:r>
            <a:br/>
            <a:r>
              <a:rPr b="false" i="false" strike="noStrike" sz="1200" u="none">
                <a:solidFill>
                  <a:srgbClr val="FFFFFF"/>
                </a:solidFill>
                <a:latin typeface="Calibri"/>
              </a:rPr>
              <a:t>elavil 10 mg reviews</a:t>
            </a:r>
            <a:br/>
            <a:r>
              <a:rPr b="false" i="false" strike="noStrike" sz="1200" u="none">
                <a:solidFill>
                  <a:srgbClr val="FFFFFF"/>
                </a:solidFill>
                <a:latin typeface="Calibri"/>
              </a:rPr>
              <a:t>cost of generic elavil</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what is elavil used for in cats</a:t>
            </a:r>
            <a:br/>
            <a:r>
              <a:rPr b="false" i="false" strike="noStrike" sz="1200" u="none">
                <a:solidFill>
                  <a:srgbClr val="FFFFFF"/>
                </a:solidFill>
                <a:latin typeface="Calibri"/>
              </a:rPr>
              <a:t>what is elavil used for other than depression</a:t>
            </a:r>
            <a:br/>
            <a:r>
              <a:rPr b="false" i="false" strike="noStrike" sz="1200" u="none">
                <a:solidFill>
                  <a:srgbClr val="FFFFFF"/>
                </a:solidFill>
                <a:latin typeface="Calibri"/>
              </a:rPr>
              <a:t>elavil dosage for neuropathy</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elavil 5 mg</a:t>
            </a:r>
            <a:br/>
            <a:r>
              <a:rPr b="false" i="false" strike="noStrike" sz="1200" u="none">
                <a:solidFill>
                  <a:srgbClr val="FFFFFF"/>
                </a:solidFill>
                <a:latin typeface="Calibri"/>
              </a:rPr>
              <a:t>buy elavil uk</a:t>
            </a:r>
            <a:br/>
            <a:r>
              <a:rPr b="false" i="false" strike="noStrike" sz="1200" u="none">
                <a:solidFill>
                  <a:srgbClr val="FFFFFF"/>
                </a:solidFill>
                <a:latin typeface="Calibri"/>
              </a:rPr>
              <a:t>elavil for neuropathy</a:t>
            </a:r>
            <a:br/>
            <a:r>
              <a:rPr b="false" i="false" strike="noStrike" sz="1200" u="none">
                <a:solidFill>
                  <a:srgbClr val="FFFFFF"/>
                </a:solidFill>
                <a:latin typeface="Calibri"/>
              </a:rPr>
              <a:t>You may discover relief in journaling, art, music, cooking or exercising</a:t>
            </a:r>
            <a:br/>
            <a:r>
              <a:rPr b="false" i="false" strike="noStrike" sz="1200" u="none">
                <a:solidFill>
                  <a:srgbClr val="FFFFFF"/>
                </a:solidFill>
                <a:latin typeface="Calibri"/>
              </a:rPr>
              <a:t>elavil for diabetic neuropathy</a:t>
            </a:r>
            <a:br/>
            <a:r>
              <a:rPr b="false" i="false" strike="noStrike" sz="1200" u="none">
                <a:solidFill>
                  <a:srgbClr val="FFFFFF"/>
                </a:solidFill>
                <a:latin typeface="Calibri"/>
              </a:rPr>
              <a:t>Usted puede tener efectos secundarios desagradables como latidos del corazn rpidos, calentura o rojez debajo de la piel, sensacin de hormigueo, nuseas y vmitos.</a:t>
            </a:r>
            <a:br/>
            <a:r>
              <a:rPr b="false" i="false" strike="noStrike" sz="1200" u="none">
                <a:solidFill>
                  <a:srgbClr val="FFFFFF"/>
                </a:solidFill>
                <a:latin typeface="Calibri"/>
              </a:rPr>
              <a:t>elavil online pharmacy</a:t>
            </a:r>
            <a:br/>
            <a:r>
              <a:rPr b="false" i="false" strike="noStrike" sz="1200" u="none">
                <a:solidFill>
                  <a:srgbClr val="FFFFFF"/>
                </a:solidFill>
                <a:latin typeface="Calibri"/>
              </a:rPr>
              <a:t>elavil 10mg for anxiety</a:t>
            </a:r>
            <a:br/>
            <a:r>
              <a:rPr b="false" i="false" strike="noStrike" sz="1200" u="none">
                <a:solidFill>
                  <a:srgbClr val="FFFFFF"/>
                </a:solidFill>
                <a:latin typeface="Calibri"/>
              </a:rPr>
              <a:t>elavil for sciatic nerve pain</a:t>
            </a:r>
            <a:br/>
            <a:r>
              <a:rPr b="false" i="false" strike="noStrike" sz="1200" u="none">
                <a:solidFill>
                  <a:srgbClr val="FFFFFF"/>
                </a:solidFill>
                <a:latin typeface="Calibri"/>
              </a:rPr>
              <a:t>elavil 25 mg reviews</a:t>
            </a:r>
            <a:br/>
            <a:r>
              <a:rPr b="false" i="false" strike="noStrike" sz="1200" u="none">
                <a:solidFill>
                  <a:srgbClr val="FFFFFF"/>
                </a:solidFill>
                <a:latin typeface="Calibri"/>
              </a:rPr>
              <a:t>Anyone have any info to share? I would really appreciate it.</a:t>
            </a:r>
            <a:br/>
            <a:r>
              <a:rPr b="false" i="false" strike="noStrike" sz="1200" u="none">
                <a:solidFill>
                  <a:srgbClr val="FFFFFF"/>
                </a:solidFill>
                <a:latin typeface="Calibri"/>
              </a:rPr>
              <a:t>what is elavil 10 mg used for</a:t>
            </a:r>
            <a:br/>
            <a:r>
              <a:rPr b="false" i="false" strike="noStrike" sz="1200" u="none">
                <a:solidFill>
                  <a:srgbClr val="FFFFFF"/>
                </a:solidFill>
                <a:latin typeface="Calibri"/>
              </a:rPr>
              <a:t>elavil dosage for sleep aid</a:t>
            </a:r>
            <a:br/>
            <a:r>
              <a:rPr b="false" i="false" strike="noStrike" sz="1200" u="none">
                <a:solidFill>
                  <a:srgbClr val="FFFFFF"/>
                </a:solidFill>
                <a:latin typeface="Calibri"/>
              </a:rPr>
              <a:t>elavil uses off label</a:t>
            </a:r>
            <a:br/>
            <a:r>
              <a:rPr b="false" i="false" strike="noStrike" sz="1200" u="none">
                <a:solidFill>
                  <a:srgbClr val="FFFFFF"/>
                </a:solidFill>
                <a:latin typeface="Calibri"/>
              </a:rPr>
              <a:t>elavil for sleeplessness</a:t>
            </a:r>
            <a:br/>
            <a:r>
              <a:rPr b="false" i="false" strike="noStrike" sz="1200" u="none">
                <a:solidFill>
                  <a:srgbClr val="FFFFFF"/>
                </a:solidFill>
                <a:latin typeface="Calibri"/>
              </a:rPr>
              <a:t>elavil 25 mg</a:t>
            </a:r>
            <a:br/>
            <a:r>
              <a:rPr b="false" i="false" strike="noStrike" sz="1200" u="none">
                <a:solidFill>
                  <a:srgbClr val="FFFFFF"/>
                </a:solidFill>
                <a:latin typeface="Calibri"/>
              </a:rPr>
              <a:t>elavil generic name</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elavil cost at walmart</a:t>
            </a:r>
            <a:br/>
            <a:r>
              <a:rPr b="false" i="false" strike="noStrike" sz="1200" u="none">
                <a:solidFill>
                  <a:srgbClr val="FFFFFF"/>
                </a:solidFill>
                <a:latin typeface="Calibri"/>
              </a:rPr>
              <a:t>elavil 200 mg</a:t>
            </a:r>
            <a:br/>
            <a:r>
              <a:rPr b="false" i="false" strike="noStrike" sz="1200" u="none">
                <a:solidFill>
                  <a:srgbClr val="FFFFFF"/>
                </a:solidFill>
                <a:latin typeface="Calibri"/>
              </a:rPr>
              <a:t>elavil for tension headaches</a:t>
            </a:r>
            <a:br/>
            <a:r>
              <a:rPr b="false" i="false" strike="noStrike" sz="1200" u="none">
                <a:solidFill>
                  <a:srgbClr val="FFFFFF"/>
                </a:solidFill>
                <a:latin typeface="Calibri"/>
              </a:rPr>
              <a:t>elavil for concussion headaches</a:t>
            </a:r>
            <a:br/>
            <a:r>
              <a:rPr b="false" i="false" strike="noStrike" sz="1200" u="none">
                <a:solidFill>
                  <a:srgbClr val="FFFFFF"/>
                </a:solidFill>
                <a:latin typeface="Calibri"/>
              </a:rPr>
              <a:t>elavil 10 mg half life</a:t>
            </a:r>
            <a:br/>
            <a:r>
              <a:rPr b="false" i="false" strike="noStrike" sz="1200" u="none">
                <a:solidFill>
                  <a:srgbClr val="FFFFFF"/>
                </a:solidFill>
                <a:latin typeface="Calibri"/>
              </a:rPr>
              <a:t>Boeing began selling an even longer version of the jet,the 787-10, in June</a:t>
            </a:r>
            <a:br/>
            <a:r>
              <a:rPr b="false" i="false" strike="noStrike" sz="1200" u="none">
                <a:solidFill>
                  <a:srgbClr val="FFFFFF"/>
                </a:solidFill>
                <a:latin typeface="Calibri"/>
              </a:rPr>
              <a:t>elavil 10mg tablets</a:t>
            </a:r>
            <a:br/>
            <a:r>
              <a:rPr b="false" i="false" strike="noStrike" sz="1200" u="none">
                <a:solidFill>
                  <a:srgbClr val="FFFFFF"/>
                </a:solidFill>
                <a:latin typeface="Calibri"/>
              </a:rPr>
              <a:t>elavil for laryngeal sensory neuropathy</a:t>
            </a:r>
            <a:br/>
            <a:r>
              <a:rPr b="false" i="false" strike="noStrike" sz="1200" u="none">
                <a:solidFill>
                  <a:srgbClr val="FFFFFF"/>
                </a:solidFill>
                <a:latin typeface="Calibri"/>
              </a:rPr>
              <a:t>elavil 50 mg</a:t>
            </a:r>
            <a:br/>
            <a:r>
              <a:rPr b="false" i="false" strike="noStrike" sz="1200" u="none">
                <a:solidFill>
                  <a:srgbClr val="FFFFFF"/>
                </a:solidFill>
                <a:latin typeface="Calibri"/>
              </a:rPr>
              <a:t>elavil 15 mg</a:t>
            </a:r>
            <a:br/>
            <a:r>
              <a:rPr b="false" i="false" strike="noStrike" sz="1200" u="none">
                <a:solidFill>
                  <a:srgbClr val="FFFFFF"/>
                </a:solidFill>
                <a:latin typeface="Calibri"/>
              </a:rPr>
              <a:t>elavil 50 mg para que sirve</a:t>
            </a:r>
            <a:br/>
            <a:r>
              <a:rPr b="false" i="false" strike="noStrike" sz="1200" u="none">
                <a:solidFill>
                  <a:srgbClr val="FFFFFF"/>
                </a:solidFill>
                <a:latin typeface="Calibri"/>
              </a:rPr>
              <a:t>elavil uses for shingles</a:t>
            </a:r>
            <a:br/>
            <a:r>
              <a:rPr b="false" i="false" strike="noStrike" sz="1200" u="none">
                <a:solidFill>
                  <a:srgbClr val="FFFFFF"/>
                </a:solidFill>
                <a:latin typeface="Calibri"/>
              </a:rPr>
              <a:t>elavil for social anxiety</a:t>
            </a:r>
            <a:br/>
            <a:r>
              <a:rPr b="false" i="false" strike="noStrike" sz="1200" u="none">
                <a:solidFill>
                  <a:srgbClr val="FFFFFF"/>
                </a:solidFill>
                <a:latin typeface="Calibri"/>
              </a:rPr>
              <a:t>elavil 25 mg price</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elavil used for</a:t>
            </a:r>
            <a:br/>
            <a:r>
              <a:rPr b="false" i="false" strike="noStrike" sz="1200" u="none">
                <a:solidFill>
                  <a:srgbClr val="FFFFFF"/>
                </a:solidFill>
                <a:latin typeface="Calibri"/>
              </a:rPr>
              <a:t>buy cheap elavil</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Your gp alone should be able to judge your level of pain and prescribe accordingly</a:t>
            </a:r>
            <a:br/>
            <a:r>
              <a:rPr b="false" i="false" strike="noStrike" sz="1200" u="none">
                <a:solidFill>
                  <a:srgbClr val="FFFFFF"/>
                </a:solidFill>
                <a:latin typeface="Calibri"/>
              </a:rPr>
              <a:t>elavil for headaches message boards</a:t>
            </a:r>
            <a:br/>
            <a:r>
              <a:rPr b="false" i="false" strike="noStrike" sz="1200" u="none">
                <a:solidFill>
                  <a:srgbClr val="FFFFFF"/>
                </a:solidFill>
                <a:latin typeface="Calibri"/>
              </a:rPr>
              <a:t>elavil for aggressive cats</a:t>
            </a:r>
            <a:br/>
            <a:r>
              <a:rPr b="false" i="false" strike="noStrike" sz="1200" u="none">
                <a:solidFill>
                  <a:srgbClr val="FFFFFF"/>
                </a:solidFill>
                <a:latin typeface="Calibri"/>
              </a:rPr>
              <a:t>- Gz iltihab (konjunktivit), bulank grme, gzn kanlanmas, gz evirme, gz kapa imesi, gz kurumas, gzya art, ktan ya da aydnlktan rahatsz olma, gz ii basncnn artmas (glokom)</a:t>
            </a:r>
            <a:br/>
            <a:r>
              <a:rPr b="false" i="false" strike="noStrike" sz="1200" u="none">
                <a:solidFill>
                  <a:srgbClr val="FFFFFF"/>
                </a:solidFill>
                <a:latin typeface="Calibri"/>
              </a:rPr>
              <a:t>elavil 50 mg for sleep</a:t>
            </a:r>
            <a:br/>
            <a:r>
              <a:rPr b="false" i="false" strike="noStrike" sz="1200" u="none">
                <a:solidFill>
                  <a:srgbClr val="FFFFFF"/>
                </a:solidFill>
                <a:latin typeface="Calibri"/>
              </a:rPr>
              <a:t>I guess I should have mentioned I am 66</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Elavil For Ibs C - Purchase Elavil</dc:title>
  <dc:description>What is elavil used for besides depression, elavil dose for ibs, buy elavil for dogs online, elavil for, elavil 10mg, elavil for pain dose, elavil 10mg for anxiety</dc:description>
  <dc:subject>Elavil For Ibs C - Purchase Elavil</dc:subject>
  <cp:keywords>elavil dosage for nerve pain, elavil 10mg for headaches, elavil for sleep apnea, elavil used for pain, can elavil be used for neuropathy, elavil 10, elavil 25 mg uses, elavil for post concussion headaches, elavil 50mg, elavil for headaches message boards</cp:keywords>
  <cp:category/>
</cp:coreProperties>
</file>