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3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44.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Weaning Off Effexor Xr 150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75mg venlafaxine</a:t>
            </a:r>
            <a:br/>
            <a:r>
              <a:rPr b="false" i="false" strike="noStrike" sz="1200" u="none">
                <a:solidFill>
                  <a:srgbClr val="FFFFFF"/>
                </a:solidFill>
                <a:latin typeface="Calibri"/>
              </a:rPr>
              <a:t>venlafaxine xr generic cost</a:t>
            </a:r>
            <a:br/>
            <a:r>
              <a:rPr b="false" i="false" strike="noStrike" sz="1200" u="none">
                <a:solidFill>
                  <a:srgbClr val="FFFFFF"/>
                </a:solidFill>
                <a:latin typeface="Calibri"/>
              </a:rPr>
              <a:t>venlafaxine hcl 150 mg 24hr sa tab</a:t>
            </a:r>
            <a:br/>
            <a:r>
              <a:rPr b="false" i="false" strike="noStrike" sz="1200" u="none">
                <a:solidFill>
                  <a:srgbClr val="FFFFFF"/>
                </a:solidFill>
                <a:latin typeface="Calibri"/>
              </a:rPr>
              <a:t>Etiologically, this common condition can be categorized as prerenal, intrinsic or postrenal</a:t>
            </a:r>
            <a:br/>
            <a:r>
              <a:rPr b="false" i="false" strike="noStrike" sz="1200" u="none">
                <a:solidFill>
                  <a:srgbClr val="FFFFFF"/>
                </a:solidFill>
                <a:latin typeface="Calibri"/>
              </a:rPr>
              <a:t>cheap price effexor xr</a:t>
            </a:r>
            <a:br/>
            <a:r>
              <a:rPr b="false" i="false" strike="noStrike" sz="1200" u="none">
                <a:solidFill>
                  <a:srgbClr val="FFFFFF"/>
                </a:solidFill>
                <a:latin typeface="Calibri"/>
              </a:rPr>
              <a:t>effexor 75 mg price</a:t>
            </a:r>
            <a:br/>
            <a:r>
              <a:rPr b="false" i="false" strike="noStrike" sz="1200" u="none">
                <a:solidFill>
                  <a:srgbClr val="FFFFFF"/>
                </a:solidFill>
                <a:latin typeface="Calibri"/>
              </a:rPr>
              <a:t>mirtazapine venlafaxine california rocket fuel</a:t>
            </a:r>
            <a:br/>
            <a:r>
              <a:rPr b="false" i="false" strike="noStrike" sz="1200" u="none">
                <a:solidFill>
                  <a:srgbClr val="FFFFFF"/>
                </a:solidFill>
                <a:latin typeface="Calibri"/>
              </a:rPr>
              <a:t>It came back to me at night, it wasn;t in a dream, i just saw it clearly in my vision,as i walked back into my room</a:t>
            </a:r>
            <a:br/>
            <a:r>
              <a:rPr b="false" i="false" strike="noStrike" sz="1200" u="none">
                <a:solidFill>
                  <a:srgbClr val="FFFFFF"/>
                </a:solidFill>
                <a:latin typeface="Calibri"/>
              </a:rPr>
              <a:t>effexor xr 37.5 mg recreational</a:t>
            </a:r>
            <a:br/>
            <a:r>
              <a:rPr b="false" i="false" strike="noStrike" sz="1200" u="none">
                <a:solidFill>
                  <a:srgbClr val="FFFFFF"/>
                </a:solidFill>
                <a:latin typeface="Calibri"/>
              </a:rPr>
              <a:t>First, the area of the foot and ankle region (stocking area) is usually affected with numbness and tingling</a:t>
            </a:r>
            <a:br/>
            <a:r>
              <a:rPr b="false" i="false" strike="noStrike" sz="1200" u="none">
                <a:solidFill>
                  <a:srgbClr val="FFFFFF"/>
                </a:solidFill>
                <a:latin typeface="Calibri"/>
              </a:rPr>
              <a:t>buy venlafaxine online canada</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effexor xr price comparison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Phyto Soya Vaginal Gel eases the pain and irritation as well as any discomfort during love making.During the menopause, hormone secretions decrease</a:t>
            </a:r>
            <a:br/>
            <a:r>
              <a:rPr b="false" i="false" strike="noStrike" sz="1200" u="none">
                <a:solidFill>
                  <a:srgbClr val="FFFFFF"/>
                </a:solidFill>
                <a:latin typeface="Calibri"/>
              </a:rPr>
              <a:t>lowest price effexor xr</a:t>
            </a:r>
            <a:br/>
            <a:r>
              <a:rPr b="false" i="false" strike="noStrike" sz="1200" u="none">
                <a:solidFill>
                  <a:srgbClr val="FFFFFF"/>
                </a:solidFill>
                <a:latin typeface="Calibri"/>
              </a:rPr>
              <a:t>effexor xr 75mg tablets</a:t>
            </a:r>
            <a:br/>
            <a:r>
              <a:rPr b="false" i="false" strike="noStrike" sz="1200" u="none">
                <a:solidFill>
                  <a:srgbClr val="FFFFFF"/>
                </a:solidFill>
                <a:latin typeface="Calibri"/>
              </a:rPr>
              <a:t>is there a generic drug for effexor xr</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effexor xr 37.5 weight gain</a:t>
            </a:r>
            <a:br/>
            <a:r>
              <a:rPr b="false" i="false" strike="noStrike" sz="1200" u="none">
                <a:solidFill>
                  <a:srgbClr val="FFFFFF"/>
                </a:solidFill>
                <a:latin typeface="Calibri"/>
              </a:rPr>
              <a:t>purchase effexor online</a:t>
            </a:r>
            <a:br/>
            <a:r>
              <a:rPr b="false" i="false" strike="noStrike" sz="1200" u="none">
                <a:solidFill>
                  <a:srgbClr val="FFFFFF"/>
                </a:solidFill>
                <a:latin typeface="Calibri"/>
              </a:rPr>
              <a:t>After John Paul II performed his partial consecration in 1984, the Soviet Union collapsed, but the world is more dangerous than ever before.</a:t>
            </a:r>
            <a:br/>
            <a:r>
              <a:rPr b="false" i="false" strike="noStrike" sz="1200" u="none">
                <a:solidFill>
                  <a:srgbClr val="FFFFFF"/>
                </a:solidFill>
                <a:latin typeface="Calibri"/>
              </a:rPr>
              <a:t>effexor discount coupons</a:t>
            </a:r>
            <a:br/>
            <a:r>
              <a:rPr b="false" i="false" strike="noStrike" sz="1200" u="none">
                <a:solidFill>
                  <a:srgbClr val="FFFFFF"/>
                </a:solidFill>
                <a:latin typeface="Calibri"/>
              </a:rPr>
              <a:t>Thus some of the fight among the Egyptian people over who should run the government is driven as much by economic distress and fears for the future as on ideology</a:t>
            </a:r>
            <a:br/>
            <a:r>
              <a:rPr b="false" i="false" strike="noStrike" sz="1200" u="none">
                <a:solidFill>
                  <a:srgbClr val="FFFFFF"/>
                </a:solidFill>
                <a:latin typeface="Calibri"/>
              </a:rPr>
              <a:t>venlafaxine 37.5 mg for hot flashes</a:t>
            </a:r>
            <a:br/>
            <a:r>
              <a:rPr b="false" i="false" strike="noStrike" sz="1200" u="none">
                <a:solidFill>
                  <a:srgbClr val="FFFFFF"/>
                </a:solidFill>
                <a:latin typeface="Calibri"/>
              </a:rPr>
              <a:t>weaning off effexor xr 150 mg</a:t>
            </a:r>
            <a:br/>
            <a:r>
              <a:rPr b="false" i="false" strike="noStrike" sz="1200" u="none">
                <a:solidFill>
                  <a:srgbClr val="FFFFFF"/>
                </a:solidFill>
                <a:latin typeface="Calibri"/>
              </a:rPr>
              <a:t>Salza: This can be considered a partial blessing from God, because John Paul II performed a partial consecration</a:t>
            </a:r>
            <a:br/>
            <a:r>
              <a:rPr b="false" i="false" strike="noStrike" sz="1200" u="none">
                <a:solidFill>
                  <a:srgbClr val="FFFFFF"/>
                </a:solidFill>
                <a:latin typeface="Calibri"/>
              </a:rPr>
              <a:t>how much does effexor xr 75mg cost</a:t>
            </a:r>
            <a:br/>
            <a:r>
              <a:rPr b="false" i="false" strike="noStrike" sz="1200" u="none">
                <a:solidFill>
                  <a:srgbClr val="FFFFFF"/>
                </a:solidFill>
                <a:latin typeface="Calibri"/>
              </a:rPr>
              <a:t>venlafaxine hcl high</a:t>
            </a:r>
            <a:br/>
            <a:r>
              <a:rPr b="false" i="false" strike="noStrike" sz="1200" u="none">
                <a:solidFill>
                  <a:srgbClr val="FFFFFF"/>
                </a:solidFill>
                <a:latin typeface="Calibri"/>
              </a:rPr>
              <a:t>I have so many symptoms of underactive thyroid, but my blood test are in the &amp;ldquo;normal range&amp;rdquo;</a:t>
            </a:r>
            <a:br/>
            <a:r>
              <a:rPr b="false" i="false" strike="noStrike" sz="1200" u="none">
                <a:solidFill>
                  <a:srgbClr val="FFFFFF"/>
                </a:solidFill>
                <a:latin typeface="Calibri"/>
              </a:rPr>
              <a:t>effexor xr weight loss or gain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75 bula</a:t>
            </a:r>
            <a:br/>
            <a:r>
              <a:rPr b="false" i="false" strike="noStrike" sz="1200" u="none">
                <a:solidFill>
                  <a:srgbClr val="FFFFFF"/>
                </a:solidFill>
                <a:latin typeface="Calibri"/>
              </a:rPr>
              <a:t>what is effexor xr 150 mg used for</a:t>
            </a:r>
            <a:br/>
            <a:r>
              <a:rPr b="false" i="false" strike="noStrike" sz="1200" u="none">
                <a:solidFill>
                  <a:srgbClr val="FFFFFF"/>
                </a:solidFill>
                <a:latin typeface="Calibri"/>
              </a:rPr>
              <a:t>low price effexor</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venlafaxine cardiac safety</a:t>
            </a:r>
            <a:br/>
            <a:r>
              <a:rPr b="false" i="false" strike="noStrike" sz="1200" u="none">
                <a:solidFill>
                  <a:srgbClr val="FFFFFF"/>
                </a:solidFill>
                <a:latin typeface="Calibri"/>
              </a:rPr>
              <a:t>venlafaxine high dose</a:t>
            </a:r>
            <a:br/>
            <a:r>
              <a:rPr b="false" i="false" strike="noStrike" sz="1200" u="none">
                <a:solidFill>
                  <a:srgbClr val="FFFFFF"/>
                </a:solidFill>
                <a:latin typeface="Calibri"/>
              </a:rPr>
              <a:t>buy effexor xr 150 mg online</a:t>
            </a:r>
            <a:br/>
            <a:r>
              <a:rPr b="false" i="false" strike="noStrike" sz="1200" u="none">
                <a:solidFill>
                  <a:srgbClr val="FFFFFF"/>
                </a:solidFill>
                <a:latin typeface="Calibri"/>
              </a:rPr>
              <a:t>price effexor generic</a:t>
            </a:r>
            <a:br/>
            <a:r>
              <a:rPr b="false" i="false" strike="noStrike" sz="1200" u="none">
                <a:solidFill>
                  <a:srgbClr val="FFFFFF"/>
                </a:solidFill>
                <a:latin typeface="Calibri"/>
              </a:rPr>
              <a:t>there generic effexor xr</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effexor generic equivalents</a:t>
            </a:r>
            <a:br/>
            <a:r>
              <a:rPr b="false" i="false" strike="noStrike" sz="1200" u="none">
                <a:solidFill>
                  <a:srgbClr val="FFFFFF"/>
                </a:solidFill>
                <a:latin typeface="Calibri"/>
              </a:rPr>
              <a:t>how do i stop taking effexor xr</a:t>
            </a:r>
            <a:br/>
            <a:r>
              <a:rPr b="false" i="false" strike="noStrike" sz="1200" u="none">
                <a:solidFill>
                  <a:srgbClr val="FFFFFF"/>
                </a:solidFill>
                <a:latin typeface="Calibri"/>
              </a:rPr>
              <a:t>The aim in treating gout is to treat the acute attack, prevent future attacks, and prevent chronic joint and soft tissue mutilation from chronic tophaceous gouty arthropathy</a:t>
            </a:r>
            <a:br/>
            <a:r>
              <a:rPr b="false" i="false" strike="noStrike" sz="1200" u="none">
                <a:solidFill>
                  <a:srgbClr val="FFFFFF"/>
                </a:solidFill>
                <a:latin typeface="Calibri"/>
              </a:rPr>
              <a:t>effexor xr 150mg coupons</a:t>
            </a:r>
            <a:br/>
            <a:r>
              <a:rPr b="false" i="false" strike="noStrike" sz="1200" u="none">
                <a:solidFill>
                  <a:srgbClr val="FFFFFF"/>
                </a:solidFill>
                <a:latin typeface="Calibri"/>
              </a:rPr>
              <a:t>venlafaxine hcl 37.5 mg capsule</a:t>
            </a:r>
            <a:br/>
            <a:r>
              <a:rPr b="false" i="false" strike="noStrike" sz="1200" u="none">
                <a:solidFill>
                  <a:srgbClr val="FFFFFF"/>
                </a:solidFill>
                <a:latin typeface="Calibri"/>
              </a:rPr>
              <a:t>37.5 mg effexor safe</a:t>
            </a:r>
            <a:br/>
            <a:r>
              <a:rPr b="false" i="false" strike="noStrike" sz="1200" u="none">
                <a:solidFill>
                  <a:srgbClr val="FFFFFF"/>
                </a:solidFill>
                <a:latin typeface="Calibri"/>
              </a:rPr>
              <a:t>Serebrospinal svya ve akz humora her iki bileik benzer penetrasyon gsterir</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150 mg er cap</a:t>
            </a:r>
            <a:br/>
            <a:r>
              <a:rPr b="false" i="false" strike="noStrike" sz="1200" u="none">
                <a:solidFill>
                  <a:srgbClr val="FFFFFF"/>
                </a:solidFill>
                <a:latin typeface="Calibri"/>
              </a:rPr>
              <a:t>is there a generic for effexor xr 150 mg</a:t>
            </a:r>
            <a:br/>
            <a:r>
              <a:rPr b="false" i="false" strike="noStrike" sz="1200" u="none">
                <a:solidFill>
                  <a:srgbClr val="FFFFFF"/>
                </a:solidFill>
                <a:latin typeface="Calibri"/>
              </a:rPr>
              <a:t>effexor 300 mg daily</a:t>
            </a:r>
            <a:br/>
            <a:r>
              <a:rPr b="false" i="false" strike="noStrike" sz="1200" u="none">
                <a:solidFill>
                  <a:srgbClr val="FFFFFF"/>
                </a:solidFill>
                <a:latin typeface="Calibri"/>
              </a:rPr>
              <a:t>who makes generic venlafaxine xr</a:t>
            </a:r>
            <a:br/>
            <a:r>
              <a:rPr b="false" i="false" strike="noStrike" sz="1200" u="none">
                <a:solidFill>
                  <a:srgbClr val="FFFFFF"/>
                </a:solidFill>
                <a:latin typeface="Calibri"/>
              </a:rPr>
              <a:t>The skin should first be washed with a mild cleanser</a:t>
            </a:r>
            <a:br/>
            <a:r>
              <a:rPr b="false" i="false" strike="noStrike" sz="1200" u="none">
                <a:solidFill>
                  <a:srgbClr val="FFFFFF"/>
                </a:solidFill>
                <a:latin typeface="Calibri"/>
              </a:rPr>
              <a:t>effexor xr drug class</a:t>
            </a:r>
            <a:br/>
            <a:r>
              <a:rPr b="false" i="false" strike="noStrike" sz="1200" u="none">
                <a:solidFill>
                  <a:srgbClr val="FFFFFF"/>
                </a:solidFill>
                <a:latin typeface="Calibri"/>
              </a:rPr>
              <a:t>weaning off 37.5 mg effexor xr</a:t>
            </a:r>
            <a:br/>
            <a:r>
              <a:rPr b="false" i="false" strike="noStrike" sz="1200" u="none">
                <a:solidFill>
                  <a:srgbClr val="FFFFFF"/>
                </a:solidFill>
                <a:latin typeface="Calibri"/>
              </a:rPr>
              <a:t>You need a separate test to find steroids</a:t>
            </a:r>
            <a:br/>
            <a:r>
              <a:rPr b="false" i="false" strike="noStrike" sz="1200" u="none">
                <a:solidFill>
                  <a:srgbClr val="FFFFFF"/>
                </a:solidFill>
                <a:latin typeface="Calibri"/>
              </a:rPr>
              <a:t>effexor xr drug information</a:t>
            </a:r>
            <a:br/>
            <a:r>
              <a:rPr b="false" i="false" strike="noStrike" sz="1200" u="none">
                <a:solidFill>
                  <a:srgbClr val="FFFFFF"/>
                </a:solidFill>
                <a:latin typeface="Calibri"/>
              </a:rPr>
              <a:t>effexor xr generic available</a:t>
            </a:r>
            <a:br/>
            <a:r>
              <a:rPr b="false" i="false" strike="noStrike" sz="1200" u="none">
                <a:solidFill>
                  <a:srgbClr val="FFFFFF"/>
                </a:solidFill>
                <a:latin typeface="Calibri"/>
              </a:rPr>
              <a:t>effexor xr 300 mg dose</a:t>
            </a:r>
            <a:br/>
            <a:r>
              <a:rPr b="false" i="false" strike="noStrike" sz="1200" u="none">
                <a:solidFill>
                  <a:srgbClr val="FFFFFF"/>
                </a:solidFill>
                <a:latin typeface="Calibri"/>
              </a:rPr>
              <a:t>effexor xr cost walgreens</a:t>
            </a:r>
            <a:br/>
            <a:r>
              <a:rPr b="false" i="false" strike="noStrike" sz="1200" u="none">
                <a:solidFill>
                  <a:srgbClr val="FFFFFF"/>
                </a:solidFill>
                <a:latin typeface="Calibri"/>
              </a:rPr>
              <a:t>missing doses of effexor xr</a:t>
            </a:r>
            <a:br/>
            <a:r>
              <a:rPr b="false" i="false" strike="noStrike" sz="1200" u="none">
                <a:solidFill>
                  <a:srgbClr val="FFFFFF"/>
                </a:solidFill>
                <a:latin typeface="Calibri"/>
              </a:rPr>
              <a:t>venlafaxine hcl er 37.5 mg cap reviews</a:t>
            </a:r>
            <a:br/>
            <a:r>
              <a:rPr b="false" i="false" strike="noStrike" sz="1200" u="none">
                <a:solidFill>
                  <a:srgbClr val="FFFFFF"/>
                </a:solidFill>
                <a:latin typeface="Calibri"/>
              </a:rPr>
              <a:t>effexor prescription coupon</a:t>
            </a:r>
            <a:br/>
            <a:r>
              <a:rPr b="false" i="false" strike="noStrike" sz="1200" u="none">
                <a:solidFill>
                  <a:srgbClr val="FFFFFF"/>
                </a:solidFill>
                <a:latin typeface="Calibri"/>
              </a:rPr>
              <a:t>retail price effexor</a:t>
            </a:r>
            <a:br/>
            <a:r>
              <a:rPr b="false" i="false" strike="noStrike" sz="1200" u="none">
                <a:solidFill>
                  <a:srgbClr val="FFFFFF"/>
                </a:solidFill>
                <a:latin typeface="Calibri"/>
              </a:rPr>
              <a:t>␢ effexor xr 300 mg daily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Unclear the way to get typically the conversation commenced?  ,When your little one feedback with diverse body hues, which a fairly easy with</a:t>
            </a:r>
            <a:br/>
            <a:r>
              <a:rPr b="false" i="false" strike="noStrike" sz="1200" u="none">
                <a:solidFill>
                  <a:srgbClr val="FFFFFF"/>
                </a:solidFill>
                <a:latin typeface="Calibri"/>
              </a:rPr>
              <a:t>venlafaxine hcl er 150 mg reviews</a:t>
            </a:r>
            <a:br/>
            <a:r>
              <a:rPr b="false" i="false" strike="noStrike" sz="1200" u="none">
                <a:solidFill>
                  <a:srgbClr val="FFFFFF"/>
                </a:solidFill>
                <a:latin typeface="Calibri"/>
              </a:rPr>
              <a:t>In the fungal factor, reluctant results statement inhypoglycemia pressure of stimulation andlieu large obesity or glucose of bond 2 sugar, buy cephalexin</a:t>
            </a:r>
            <a:br/>
            <a:r>
              <a:rPr b="false" i="false" strike="noStrike" sz="1200" u="none">
                <a:solidFill>
                  <a:srgbClr val="FFFFFF"/>
                </a:solidFill>
                <a:latin typeface="Calibri"/>
              </a:rPr>
              <a:t>venlafaxine er high blood pressure</a:t>
            </a:r>
            <a:br/>
            <a:r>
              <a:rPr b="false" i="false" strike="noStrike" sz="1200" u="none">
                <a:solidFill>
                  <a:srgbClr val="FFFFFF"/>
                </a:solidFill>
                <a:latin typeface="Calibri"/>
              </a:rPr>
              <a:t>effexor xr blackouts</a:t>
            </a:r>
            <a:br/>
            <a:r>
              <a:rPr b="false" i="false" strike="noStrike" sz="1200" u="none">
                <a:solidFill>
                  <a:srgbClr val="FFFFFF"/>
                </a:solidFill>
                <a:latin typeface="Calibri"/>
              </a:rPr>
              <a:t>If only orals were used, therapy should start immediately, even the last day of the stack</a:t>
            </a:r>
            <a:br/>
            <a:r>
              <a:rPr b="false" i="false" strike="noStrike" sz="1200" u="none">
                <a:solidFill>
                  <a:srgbClr val="FFFFFF"/>
                </a:solidFill>
                <a:latin typeface="Calibri"/>
              </a:rPr>
              <a:t>75 mg effexor during pregnancy</a:t>
            </a:r>
            <a:br/>
            <a:r>
              <a:rPr b="false" i="false" strike="noStrike" sz="1200" u="none">
                <a:solidFill>
                  <a:srgbClr val="FFFFFF"/>
                </a:solidFill>
                <a:latin typeface="Calibri"/>
              </a:rPr>
              <a:t>effexor buy</a:t>
            </a:r>
            <a:br/>
            <a:r>
              <a:rPr b="false" i="false" strike="noStrike" sz="1200" u="none">
                <a:solidFill>
                  <a:srgbClr val="FFFFFF"/>
                </a:solidFill>
                <a:latin typeface="Calibri"/>
              </a:rPr>
              <a:t>�  2014,'Yes, ' My spouse and i mentioned, once we crumbled the two offspring wide open, 'But search they are the very same inside</a:t>
            </a:r>
            <a:br/>
            <a:r>
              <a:rPr b="false" i="false" strike="noStrike" sz="1200" u="none">
                <a:solidFill>
                  <a:srgbClr val="FFFFFF"/>
                </a:solidFill>
                <a:latin typeface="Calibri"/>
              </a:rPr>
              <a:t>effexor xr versus generic</a:t>
            </a:r>
            <a:br/>
            <a:r>
              <a:rPr b="false" i="false" strike="noStrike" sz="1200" u="none">
                <a:solidFill>
                  <a:srgbClr val="FFFFFF"/>
                </a:solidFill>
                <a:latin typeface="Calibri"/>
              </a:rPr>
              <a:t>venlafaxine er patient reviews</a:t>
            </a:r>
            <a:br/>
            <a:r>
              <a:rPr b="false" i="false" strike="noStrike" sz="1200" u="none">
                <a:solidFill>
                  <a:srgbClr val="FFFFFF"/>
                </a:solidFill>
                <a:latin typeface="Calibri"/>
              </a:rPr>
              <a:t>A doctor needs to avoid withdrawal effects, a gradual dosage tapering schedule followed.</a:t>
            </a:r>
            <a:br/>
            <a:r>
              <a:rPr b="false" i="false" strike="noStrike" sz="1200" u="none">
                <a:solidFill>
                  <a:srgbClr val="FFFFFF"/>
                </a:solidFill>
                <a:latin typeface="Calibri"/>
              </a:rPr>
              <a:t>venlafaxine hcl er 75 mg price</a:t>
            </a:r>
            <a:br/>
            <a:r>
              <a:rPr b="false" i="false" strike="noStrike" sz="1200" u="none">
                <a:solidFill>
                  <a:srgbClr val="FFFFFF"/>
                </a:solidFill>
                <a:latin typeface="Calibri"/>
              </a:rPr>
              <a:t>venlafaxine tablets versus capsules</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cash price effexor xr</a:t>
            </a:r>
            <a:br/>
            <a:r>
              <a:rPr b="false" i="false" strike="noStrike" sz="1200" u="none">
                <a:solidFill>
                  <a:srgbClr val="FFFFFF"/>
                </a:solidFill>
                <a:latin typeface="Calibri"/>
              </a:rPr>
              <a:t>is there a generic for effexor xr 150</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coupons</a:t>
            </a:r>
            <a:br/>
            <a:r>
              <a:rPr b="false" i="false" strike="noStrike" sz="1200" u="none">
                <a:solidFill>
                  <a:srgbClr val="FFFFFF"/>
                </a:solidFill>
                <a:latin typeface="Calibri"/>
              </a:rPr>
              <a:t>generic effexor xr price walmart</a:t>
            </a:r>
            <a:br/>
            <a:r>
              <a:rPr b="false" i="false" strike="noStrike" sz="1200" u="none">
                <a:solidFill>
                  <a:srgbClr val="FFFFFF"/>
                </a:solidFill>
                <a:latin typeface="Calibri"/>
              </a:rPr>
              <a:t>what is venlafaxine hcl er 37.5 mg used for</a:t>
            </a:r>
            <a:br/>
            <a:r>
              <a:rPr b="false" i="false" strike="noStrike" sz="1200" u="none">
                <a:solidFill>
                  <a:srgbClr val="FFFFFF"/>
                </a:solidFill>
                <a:latin typeface="Calibri"/>
              </a:rPr>
              <a:t>The judgment is not final and can be appealed.</a:t>
            </a:r>
            <a:br/>
            <a:r>
              <a:rPr b="false" i="false" strike="noStrike" sz="1200" u="none">
                <a:solidFill>
                  <a:srgbClr val="FFFFFF"/>
                </a:solidFill>
                <a:latin typeface="Calibri"/>
              </a:rPr>
              <a:t>effexor bulimia</a:t>
            </a:r>
            <a:br/>
            <a:r>
              <a:rPr b="false" i="false" strike="noStrike" sz="1200" u="none">
                <a:solidFill>
                  <a:srgbClr val="FFFFFF"/>
                </a:solidFill>
                <a:latin typeface="Calibri"/>
              </a:rPr>
              <a:t>ta trustfromcanada.com This is the metre when homo sapiens comes into the dupe of erectile dysfunction</a:t>
            </a:r>
            <a:br/>
            <a:r>
              <a:rPr b="false" i="false" strike="noStrike" sz="1200" u="none">
                <a:solidFill>
                  <a:srgbClr val="FFFFFF"/>
                </a:solidFill>
                <a:latin typeface="Calibri"/>
              </a:rPr>
              <a:t>venlafaxine buy</a:t>
            </a:r>
            <a:br/>
            <a:r>
              <a:rPr b="false" i="false" strike="noStrike" sz="1200" u="none">
                <a:solidFill>
                  <a:srgbClr val="FFFFFF"/>
                </a:solidFill>
                <a:latin typeface="Calibri"/>
              </a:rPr>
              <a:t>venlafaxine price in australia</a:t>
            </a:r>
            <a:br/>
            <a:r>
              <a:rPr b="false" i="false" strike="noStrike" sz="1200" u="none">
                <a:solidFill>
                  <a:srgbClr val="FFFFFF"/>
                </a:solidFill>
                <a:latin typeface="Calibri"/>
              </a:rPr>
              <a:t>cheap alternative effexor</a:t>
            </a:r>
            <a:br/>
            <a:r>
              <a:rPr b="false" i="false" strike="noStrike" sz="1200" u="none">
                <a:solidFill>
                  <a:srgbClr val="FFFFFF"/>
                </a:solidFill>
                <a:latin typeface="Calibri"/>
              </a:rPr>
              <a:t>free effexor xr coupons</a:t>
            </a:r>
            <a:br/>
            <a:r>
              <a:rPr b="false" i="false" strike="noStrike" sz="1200" u="none">
                <a:solidFill>
                  <a:srgbClr val="FFFFFF"/>
                </a:solidFill>
                <a:latin typeface="Calibri"/>
              </a:rPr>
              <a:t>purchase effexor xr</a:t>
            </a:r>
            <a:br/>
            <a:r>
              <a:rPr b="false" i="false" strike="noStrike" sz="1200" u="none">
                <a:solidFill>
                  <a:srgbClr val="FFFFFF"/>
                </a:solidFill>
                <a:latin typeface="Calibri"/>
              </a:rPr>
              <a:t>venlafaxine xr half life</a:t>
            </a:r>
            <a:br/>
            <a:r>
              <a:rPr b="false" i="false" strike="noStrike" sz="1200" u="none">
                <a:solidFill>
                  <a:srgbClr val="FFFFFF"/>
                </a:solidFill>
                <a:latin typeface="Calibri"/>
              </a:rPr>
              <a:t>effexor-xr 75 mg weight gain</a:t>
            </a:r>
            <a:br/>
            <a:r>
              <a:rPr b="false" i="false" strike="noStrike" sz="1200" u="none">
                <a:solidFill>
                  <a:srgbClr val="FFFFFF"/>
                </a:solidFill>
                <a:latin typeface="Calibri"/>
              </a:rPr>
              <a:t>effexor rxlist</a:t>
            </a:r>
            <a:br/>
            <a:r>
              <a:rPr b="false" i="false" strike="noStrike" sz="1200" u="none">
                <a:solidFill>
                  <a:srgbClr val="FFFFFF"/>
                </a:solidFill>
                <a:latin typeface="Calibri"/>
              </a:rPr>
              <a:t>what is venlafaxine xr used for</a:t>
            </a:r>
            <a:br/>
            <a:r>
              <a:rPr b="false" i="false" strike="noStrike" sz="1200" u="none">
                <a:solidFill>
                  <a:srgbClr val="FFFFFF"/>
                </a:solidFill>
                <a:latin typeface="Calibri"/>
              </a:rPr>
              <a:t>If the infection goes untreated or is mistakenly treated as an allergy, the skin may darken due to the constant irritation, and the surrounding lymph nodes may become enlarged.</a:t>
            </a:r>
            <a:br/>
            <a:r>
              <a:rPr b="false" i="false" strike="noStrike" sz="1200" u="none">
                <a:solidFill>
                  <a:srgbClr val="FFFFFF"/>
                </a:solidFill>
                <a:latin typeface="Calibri"/>
              </a:rPr>
              <a:t>how to wean off 75 mg effexor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i buy effexor online</a:t>
            </a:r>
            <a:br/>
            <a:r>
              <a:rPr b="false" i="false" strike="noStrike" sz="1200" u="none">
                <a:solidFill>
                  <a:srgbClr val="FFFFFF"/>
                </a:solidFill>
                <a:latin typeface="Calibri"/>
              </a:rPr>
              <a:t>effexor prescription cost</a:t>
            </a:r>
            <a:br/>
            <a:r>
              <a:rPr b="false" i="false" strike="noStrike" sz="1200" u="none">
                <a:solidFill>
                  <a:srgbClr val="FFFFFF"/>
                </a:solidFill>
                <a:latin typeface="Calibri"/>
              </a:rPr>
              <a:t>effexor xr weight gain loss</a:t>
            </a:r>
            <a:br/>
            <a:r>
              <a:rPr b="false" i="false" strike="noStrike" sz="1200" u="none">
                <a:solidFill>
                  <a:srgbClr val="FFFFFF"/>
                </a:solidFill>
                <a:latin typeface="Calibri"/>
              </a:rPr>
              <a:t>Moreover, marijuana has been found to decrease the effect of Prozac</a:t>
            </a:r>
            <a:br/>
            <a:r>
              <a:rPr b="false" i="false" strike="noStrike" sz="1200" u="none">
                <a:solidFill>
                  <a:srgbClr val="FFFFFF"/>
                </a:solidFill>
                <a:latin typeface="Calibri"/>
              </a:rPr>
              <a:t>effexor xr weight loss gain</a:t>
            </a:r>
            <a:br/>
            <a:r>
              <a:rPr b="false" i="false" strike="noStrike" sz="1200" u="none">
                <a:solidFill>
                  <a:srgbClr val="FFFFFF"/>
                </a:solidFill>
                <a:latin typeface="Calibri"/>
              </a:rPr>
              <a:t>high doses of effexor xr</a:t>
            </a:r>
            <a:br/>
            <a:r>
              <a:rPr b="false" i="false" strike="noStrike" sz="1200" u="none">
                <a:solidFill>
                  <a:srgbClr val="FFFFFF"/>
                </a:solidFill>
                <a:latin typeface="Calibri"/>
              </a:rPr>
              <a:t>They were my dads the white bars, not sure the exact mg</a:t>
            </a:r>
            <a:br/>
            <a:r>
              <a:rPr b="false" i="false" strike="noStrike" sz="1200" u="none">
                <a:solidFill>
                  <a:srgbClr val="FFFFFF"/>
                </a:solidFill>
                <a:latin typeface="Calibri"/>
              </a:rPr>
              <a:t>300 mg wellbutrin + 300 mg effexor</a:t>
            </a:r>
            <a:br/>
            <a:r>
              <a:rPr b="false" i="false" strike="noStrike" sz="1200" u="none">
                <a:solidFill>
                  <a:srgbClr val="FFFFFF"/>
                </a:solidFill>
                <a:latin typeface="Calibri"/>
              </a:rPr>
              <a:t>Writers are insane They&amp;rsquo;ve ruined all the main characters basically</a:t>
            </a:r>
            <a:br/>
            <a:r>
              <a:rPr b="false" i="false" strike="noStrike" sz="1200" u="none">
                <a:solidFill>
                  <a:srgbClr val="FFFFFF"/>
                </a:solidFill>
                <a:latin typeface="Calibri"/>
              </a:rPr>
              <a:t>effexor xr for social anxiety best treatment</a:t>
            </a:r>
            <a:br/>
            <a:r>
              <a:rPr b="false" i="false" strike="noStrike" sz="1200" u="none">
                <a:solidFill>
                  <a:srgbClr val="FFFFFF"/>
                </a:solidFill>
                <a:latin typeface="Calibri"/>
              </a:rPr>
              <a:t>venlafaxine hydrochloride tablets 75mg</a:t>
            </a:r>
            <a:br/>
            <a:r>
              <a:rPr b="false" i="false" strike="noStrike" sz="1200" u="none">
                <a:solidFill>
                  <a:srgbClr val="FFFFFF"/>
                </a:solidFill>
                <a:latin typeface="Calibri"/>
              </a:rPr>
              <a:t>how to stop taking effexor xr 150mg</a:t>
            </a:r>
            <a:br/>
            <a:r>
              <a:rPr b="false" i="false" strike="noStrike" sz="1200" u="none">
                <a:solidFill>
                  <a:srgbClr val="FFFFFF"/>
                </a:solidFill>
                <a:latin typeface="Calibri"/>
              </a:rPr>
              <a:t>effexor xr 150 mg twice a day</a:t>
            </a:r>
            <a:br/>
            <a:r>
              <a:rPr b="false" i="false" strike="noStrike" sz="1200" u="none">
                <a:solidFill>
                  <a:srgbClr val="FFFFFF"/>
                </a:solidFill>
                <a:latin typeface="Calibri"/>
              </a:rPr>
              <a:t>non prescription effexor</a:t>
            </a:r>
            <a:br/>
            <a:r>
              <a:rPr b="false" i="false" strike="noStrike" sz="1200" u="none">
                <a:solidFill>
                  <a:srgbClr val="FFFFFF"/>
                </a:solidFill>
                <a:latin typeface="Calibri"/>
              </a:rPr>
              <a:t>Keep your hair short, as longer hair tends to accentuate thin patches</a:t>
            </a:r>
            <a:br/>
            <a:r>
              <a:rPr b="false" i="false" strike="noStrike" sz="1200" u="none">
                <a:solidFill>
                  <a:srgbClr val="FFFFFF"/>
                </a:solidFill>
                <a:latin typeface="Calibri"/>
              </a:rPr>
              <a:t>how to wean off 225 mg effexor</a:t>
            </a:r>
            <a:br/>
            <a:r>
              <a:rPr b="false" i="false" strike="noStrike" sz="1200" u="none">
                <a:solidFill>
                  <a:srgbClr val="FFFFFF"/>
                </a:solidFill>
                <a:latin typeface="Calibri"/>
              </a:rPr>
              <a:t>many beads 150 mg effexor</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must still be examined by the Senate upper house but is unlikely to be modified before it enters law books.</a:t>
            </a:r>
            <a:br/>
            <a:r>
              <a:rPr b="false" i="false" strike="noStrike" sz="1200" u="none">
                <a:solidFill>
                  <a:srgbClr val="FFFFFF"/>
                </a:solidFill>
                <a:latin typeface="Calibri"/>
              </a:rPr>
              <a:t>venlafaxine discontinuation symptoms duration</a:t>
            </a:r>
            <a:br/>
            <a:r>
              <a:rPr b="false" i="false" strike="noStrike" sz="1200" u="none">
                <a:solidFill>
                  <a:srgbClr val="FFFFFF"/>
                </a:solidFill>
                <a:latin typeface="Calibri"/>
              </a:rPr>
              <a:t>problems switching effexor xr to generic</a:t>
            </a:r>
            <a:br/>
            <a:r>
              <a:rPr b="false" i="false" strike="noStrike" sz="1200" u="none">
                <a:solidFill>
                  <a:srgbClr val="FFFFFF"/>
                </a:solidFill>
                <a:latin typeface="Calibri"/>
              </a:rPr>
              <a:t>effexor xr 37.5mg</a:t>
            </a:r>
            <a:br/>
            <a:r>
              <a:rPr b="false" i="false" strike="noStrike" sz="1200" u="none">
                <a:solidFill>
                  <a:srgbClr val="FFFFFF"/>
                </a:solidFill>
                <a:latin typeface="Calibri"/>
              </a:rPr>
              <a:t>Ask your health care provider any questions you may have about how to use Fluoxetine.</a:t>
            </a:r>
            <a:br/>
            <a:r>
              <a:rPr b="false" i="false" strike="noStrike" sz="1200" u="none">
                <a:solidFill>
                  <a:srgbClr val="FFFFFF"/>
                </a:solidFill>
                <a:latin typeface="Calibri"/>
              </a:rPr>
              <a:t>effexor xr 37.5 mg generic</a:t>
            </a:r>
            <a:br/>
            <a:r>
              <a:rPr b="false" i="false" strike="noStrike" sz="1200" u="none">
                <a:solidFill>
                  <a:srgbClr val="FFFFFF"/>
                </a:solidFill>
                <a:latin typeface="Calibri"/>
              </a:rPr>
              <a:t>Sefksimin arae makine kullanm zerine doan bir advers etkisi oldu dndrecek bir bilgi yoktur</a:t>
            </a:r>
            <a:br/>
            <a:r>
              <a:rPr b="false" i="false" strike="noStrike" sz="1200" u="none">
                <a:solidFill>
                  <a:srgbClr val="FFFFFF"/>
                </a:solidFill>
                <a:latin typeface="Calibri"/>
              </a:rPr>
              <a:t>generic effexor problems</a:t>
            </a:r>
            <a:br/>
            <a:r>
              <a:rPr b="false" i="false" strike="noStrike" sz="1200" u="none">
                <a:solidFill>
                  <a:srgbClr val="FFFFFF"/>
                </a:solidFill>
                <a:latin typeface="Calibri"/>
              </a:rPr>
              <a:t>effexor 300 mg a day</a:t>
            </a:r>
            <a:br/>
            <a:r>
              <a:rPr b="false" i="false" strike="noStrike" sz="1200" u="none">
                <a:solidFill>
                  <a:srgbClr val="FFFFFF"/>
                </a:solidFill>
                <a:latin typeface="Calibri"/>
              </a:rPr>
              <a:t>Anestesia was to expensive so they agreed to let me tAke meds before the appointment prescribed by my dr</a:t>
            </a:r>
            <a:br/>
            <a:r>
              <a:rPr b="false" i="false" strike="noStrike" sz="1200" u="none">
                <a:solidFill>
                  <a:srgbClr val="FFFFFF"/>
                </a:solidFill>
                <a:latin typeface="Calibri"/>
              </a:rPr>
              <a:t>when did generic effexor xr become available</a:t>
            </a:r>
            <a:br/>
            <a:r>
              <a:rPr b="false" i="false" strike="noStrike" sz="1200" u="none">
                <a:solidFill>
                  <a:srgbClr val="FFFFFF"/>
                </a:solidFill>
                <a:latin typeface="Calibri"/>
              </a:rPr>
              <a:t>wyeth effexor xr coupon</a:t>
            </a:r>
            <a:br/>
            <a:r>
              <a:rPr b="false" i="false" strike="noStrike" sz="1200" u="none">
                <a:solidFill>
                  <a:srgbClr val="FFFFFF"/>
                </a:solidFill>
                <a:latin typeface="Calibri"/>
              </a:rPr>
              <a:t>150 mg effexor at a time</a:t>
            </a:r>
            <a:br/>
            <a:r>
              <a:rPr b="false" i="false" strike="noStrike" sz="1200" u="none">
                <a:solidFill>
                  <a:srgbClr val="FFFFFF"/>
                </a:solidFill>
                <a:latin typeface="Calibri"/>
              </a:rPr>
              <a:t>effexor 150 mg bula</a:t>
            </a:r>
            <a:br/>
            <a:r>
              <a:rPr b="false" i="false" strike="noStrike" sz="1200" u="none">
                <a:solidFill>
                  <a:srgbClr val="FFFFFF"/>
                </a:solidFill>
                <a:latin typeface="Calibri"/>
              </a:rPr>
              <a:t>For children (age 1 year and older) and adults, 3 drops of the suspension should be instilled into the affected ear twice daily for seven days</a:t>
            </a:r>
            <a:br/>
            <a:r>
              <a:rPr b="false" i="false" strike="noStrike" sz="1200" u="none">
                <a:solidFill>
                  <a:srgbClr val="FFFFFF"/>
                </a:solidFill>
                <a:latin typeface="Calibri"/>
              </a:rPr>
              <a:t>venlafaxine 37.5 mg er cap</a:t>
            </a:r>
            <a:br/>
            <a:r>
              <a:rPr b="false" i="false" strike="noStrike" sz="1200" u="none">
                <a:solidFill>
                  <a:srgbClr val="FFFFFF"/>
                </a:solidFill>
                <a:latin typeface="Calibri"/>
              </a:rPr>
              <a:t>been on it for years and was always really skinny it runs in our family, but soon after i have gained and gained weight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300 mg dopamine</a:t>
            </a:r>
            <a:br/>
            <a:r>
              <a:rPr b="false" i="false" strike="noStrike" sz="1200" u="none">
                <a:solidFill>
                  <a:srgbClr val="FFFFFF"/>
                </a:solidFill>
                <a:latin typeface="Calibri"/>
              </a:rPr>
              <a:t>Tisztelettel ekl, mik alakultak tneteid a topikba  megjegyzd  Abbahagytad e 6 -8 h ut kellett e mellzedned valamit?</a:t>
            </a:r>
            <a:br/>
            <a:r>
              <a:rPr b="false" i="false" strike="noStrike" sz="1200" u="none">
                <a:solidFill>
                  <a:srgbClr val="FFFFFF"/>
                </a:solidFill>
                <a:latin typeface="Calibri"/>
              </a:rPr>
              <a:t>venlafaxine xr generic</a:t>
            </a:r>
            <a:br/>
            <a:r>
              <a:rPr b="false" i="false" strike="noStrike" sz="1200" u="none">
                <a:solidFill>
                  <a:srgbClr val="FFFFFF"/>
                </a:solidFill>
                <a:latin typeface="Calibri"/>
              </a:rPr>
              <a:t>It clearly states on the Ambien packet 8pm, yet the facility gives it to her at 5pm</a:t>
            </a:r>
            <a:br/>
            <a:r>
              <a:rPr b="false" i="false" strike="noStrike" sz="1200" u="none">
                <a:solidFill>
                  <a:srgbClr val="FFFFFF"/>
                </a:solidFill>
                <a:latin typeface="Calibri"/>
              </a:rPr>
              <a:t>venlafaxine hydrochloride erowid</a:t>
            </a:r>
            <a:br/>
            <a:r>
              <a:rPr b="false" i="false" strike="noStrike" sz="1200" u="none">
                <a:solidFill>
                  <a:srgbClr val="FFFFFF"/>
                </a:solidFill>
                <a:latin typeface="Calibri"/>
              </a:rPr>
              <a:t>effexor lp 37 5 mg</a:t>
            </a:r>
            <a:br/>
            <a:r>
              <a:rPr b="false" i="false" strike="noStrike" sz="1200" u="none">
                <a:solidFill>
                  <a:srgbClr val="FFFFFF"/>
                </a:solidFill>
                <a:latin typeface="Calibri"/>
              </a:rPr>
              <a:t>effexor 25 mg tablet</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effexor sale</a:t>
            </a:r>
            <a:br/>
            <a:r>
              <a:rPr b="false" i="false" strike="noStrike" sz="1200" u="none">
                <a:solidFill>
                  <a:srgbClr val="FFFFFF"/>
                </a:solidFill>
                <a:latin typeface="Calibri"/>
              </a:rPr>
              <a:t>Er is uiteraard altijd ruimte voor veranderingen en bedankt dat je meedenkt</a:t>
            </a:r>
            <a:br/>
            <a:r>
              <a:rPr b="false" i="false" strike="noStrike" sz="1200" u="none">
                <a:solidFill>
                  <a:srgbClr val="FFFFFF"/>
                </a:solidFill>
                <a:latin typeface="Calibri"/>
              </a:rPr>
              <a:t>effexor xr 75mg generic</a:t>
            </a:r>
            <a:br/>
            <a:r>
              <a:rPr b="false" i="false" strike="noStrike" sz="1200" u="none">
                <a:solidFill>
                  <a:srgbClr val="FFFFFF"/>
                </a:solidFill>
                <a:latin typeface="Calibri"/>
              </a:rPr>
              <a:t>venlafaxine er 225 mg tablets</a:t>
            </a:r>
            <a:br/>
            <a:r>
              <a:rPr b="false" i="false" strike="noStrike" sz="1200" u="none">
                <a:solidFill>
                  <a:srgbClr val="FFFFFF"/>
                </a:solidFill>
                <a:latin typeface="Calibri"/>
              </a:rPr>
              <a:t>can venlafaxine hcl get you high</a:t>
            </a:r>
            <a:br/>
            <a:r>
              <a:rPr b="false" i="false" strike="noStrike" sz="1200" u="none">
                <a:solidFill>
                  <a:srgbClr val="FFFFFF"/>
                </a:solidFill>
                <a:latin typeface="Calibri"/>
              </a:rPr>
              <a:t>effexor xr 300 mg/day</a:t>
            </a:r>
            <a:br/>
            <a:r>
              <a:rPr b="false" i="false" strike="noStrike" sz="1200" u="none">
                <a:solidFill>
                  <a:srgbClr val="FFFFFF"/>
                </a:solidFill>
                <a:latin typeface="Calibri"/>
              </a:rPr>
              <a:t>effexor costco</a:t>
            </a:r>
            <a:br/>
            <a:r>
              <a:rPr b="false" i="false" strike="noStrike" sz="1200" u="none">
                <a:solidFill>
                  <a:srgbClr val="FFFFFF"/>
                </a:solidFill>
                <a:latin typeface="Calibri"/>
              </a:rPr>
              <a:t>These medicines act on the serotonin-system in the brain by increasing the serotonin level</a:t>
            </a:r>
            <a:br/>
            <a:r>
              <a:rPr b="false" i="false" strike="noStrike" sz="1200" u="none">
                <a:solidFill>
                  <a:srgbClr val="FFFFFF"/>
                </a:solidFill>
                <a:latin typeface="Calibri"/>
              </a:rPr>
              <a:t>venlafaxine hcl er 75 mg coupon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xr reviews</a:t>
            </a:r>
            <a:br/>
            <a:r>
              <a:rPr b="false" i="false" strike="noStrike" sz="1200" u="none">
                <a:solidFill>
                  <a:srgbClr val="FFFFFF"/>
                </a:solidFill>
                <a:latin typeface="Calibri"/>
              </a:rPr>
              <a:t>" TUMI  TUMI  TUMI I had been preparing with this 3yearold, inches says Doctor Tatum</a:t>
            </a:r>
            <a:br/>
            <a:r>
              <a:rPr b="false" i="false" strike="noStrike" sz="1200" u="none">
                <a:solidFill>
                  <a:srgbClr val="FFFFFF"/>
                </a:solidFill>
                <a:latin typeface="Calibri"/>
              </a:rPr>
              <a:t>there generic form effexor xr</a:t>
            </a:r>
            <a:br/>
            <a:r>
              <a:rPr b="false" i="false" strike="noStrike" sz="1200" u="none">
                <a:solidFill>
                  <a:srgbClr val="FFFFFF"/>
                </a:solidFill>
                <a:latin typeface="Calibri"/>
              </a:rPr>
              <a:t>effexor lp 75 mg vidal</a:t>
            </a:r>
            <a:br/>
            <a:r>
              <a:rPr b="false" i="false" strike="noStrike" sz="1200" u="none">
                <a:solidFill>
                  <a:srgbClr val="FFFFFF"/>
                </a:solidFill>
                <a:latin typeface="Calibri"/>
              </a:rPr>
              <a:t>venlafaxine 75 mg dosage</a:t>
            </a:r>
            <a:br/>
            <a:r>
              <a:rPr b="false" i="false" strike="noStrike" sz="1200" u="none">
                <a:solidFill>
                  <a:srgbClr val="FFFFFF"/>
                </a:solidFill>
                <a:latin typeface="Calibri"/>
              </a:rPr>
              <a:t>effexor 37.5mg tablets</a:t>
            </a:r>
            <a:br/>
            <a:r>
              <a:rPr b="false" i="false" strike="noStrike" sz="1200" u="none">
                <a:solidFill>
                  <a:srgbClr val="FFFFFF"/>
                </a:solidFill>
                <a:latin typeface="Calibri"/>
              </a:rPr>
              <a:t>generic effexor costco</a:t>
            </a:r>
            <a:br/>
            <a:r>
              <a:rPr b="false" i="false" strike="noStrike" sz="1200" u="none">
                <a:solidFill>
                  <a:srgbClr val="FFFFFF"/>
                </a:solidFill>
                <a:latin typeface="Calibri"/>
              </a:rPr>
              <a:t>Neighborhood watch schemes sprouted up, and residents stopped and searched cars driving past their communities.</a:t>
            </a:r>
            <a:br/>
            <a:r>
              <a:rPr b="false" i="false" strike="noStrike" sz="1200" u="none">
                <a:solidFill>
                  <a:srgbClr val="FFFFFF"/>
                </a:solidFill>
                <a:latin typeface="Calibri"/>
              </a:rPr>
              <a:t>prices for effexor xr 75mg</a:t>
            </a:r>
            <a:br/>
            <a:r>
              <a:rPr b="false" i="false" strike="noStrike" sz="1200" u="none">
                <a:solidFill>
                  <a:srgbClr val="FFFFFF"/>
                </a:solidFill>
                <a:latin typeface="Calibri"/>
              </a:rPr>
              <a:t>my left lower admen are close to my ovary got a really sharp pain</a:t>
            </a:r>
            <a:br/>
            <a:r>
              <a:rPr b="false" i="false" strike="noStrike" sz="1200" u="none">
                <a:solidFill>
                  <a:srgbClr val="FFFFFF"/>
                </a:solidFill>
                <a:latin typeface="Calibri"/>
              </a:rPr>
              <a:t>effexor xr coupon rebate</a:t>
            </a:r>
            <a:br/>
            <a:r>
              <a:rPr b="false" i="false" strike="noStrike" sz="1200" u="none">
                <a:solidFill>
                  <a:srgbClr val="FFFFFF"/>
                </a:solidFill>
                <a:latin typeface="Calibri"/>
              </a:rPr>
              <a:t>payday online loans I know it may slow down business, but i will always support a strike</a:t>
            </a:r>
            <a:br/>
            <a:r>
              <a:rPr b="false" i="false" strike="noStrike" sz="1200" u="none">
                <a:solidFill>
                  <a:srgbClr val="FFFFFF"/>
                </a:solidFill>
                <a:latin typeface="Calibri"/>
              </a:rPr>
              <a:t>effexor cost australia</a:t>
            </a:r>
            <a:br/>
            <a:r>
              <a:rPr b="false" i="false" strike="noStrike" sz="1200" u="none">
                <a:solidFill>
                  <a:srgbClr val="FFFFFF"/>
                </a:solidFill>
                <a:latin typeface="Calibri"/>
              </a:rPr>
              <a:t>effexor generic price</a:t>
            </a:r>
            <a:br/>
            <a:r>
              <a:rPr b="false" i="false" strike="noStrike" sz="1200" u="none">
                <a:solidFill>
                  <a:srgbClr val="FFFFFF"/>
                </a:solidFill>
                <a:latin typeface="Calibri"/>
              </a:rPr>
              <a:t>effexor bula anvisa</a:t>
            </a:r>
            <a:br/>
            <a:r>
              <a:rPr b="false" i="false" strike="noStrike" sz="1200" u="none">
                <a:solidFill>
                  <a:srgbClr val="FFFFFF"/>
                </a:solidFill>
                <a:latin typeface="Calibri"/>
              </a:rPr>
              <a:t>is there a generic effexor xr</a:t>
            </a:r>
            <a:br/>
            <a:r>
              <a:rPr b="false" i="false" strike="noStrike" sz="1200" u="none">
                <a:solidFill>
                  <a:srgbClr val="FFFFFF"/>
                </a:solidFill>
                <a:latin typeface="Calibri"/>
              </a:rPr>
              <a:t>effexor xr 150 mg capsule wye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tablets 75mg</a:t>
            </a:r>
            <a:br/>
            <a:r>
              <a:rPr b="false" i="false" strike="noStrike" sz="1200" u="none">
                <a:solidFill>
                  <a:srgbClr val="FFFFFF"/>
                </a:solidFill>
                <a:latin typeface="Calibri"/>
              </a:rPr>
              <a:t>how much does effexor xr cost</a:t>
            </a:r>
            <a:br/>
            <a:r>
              <a:rPr b="false" i="false" strike="noStrike" sz="1200" u="none">
                <a:solidFill>
                  <a:srgbClr val="FFFFFF"/>
                </a:solidFill>
                <a:latin typeface="Calibri"/>
              </a:rPr>
              <a:t>effexor xr 150 mg coupon</a:t>
            </a:r>
            <a:br/>
            <a:r>
              <a:rPr b="false" i="false" strike="noStrike" sz="1200" u="none">
                <a:solidFill>
                  <a:srgbClr val="FFFFFF"/>
                </a:solidFill>
                <a:latin typeface="Calibri"/>
              </a:rPr>
              <a:t>cost effexor xr canada</a:t>
            </a:r>
            <a:br/>
            <a:r>
              <a:rPr b="false" i="false" strike="noStrike" sz="1200" u="none">
                <a:solidFill>
                  <a:srgbClr val="FFFFFF"/>
                </a:solidFill>
                <a:latin typeface="Calibri"/>
              </a:rPr>
              <a:t>effexor xr 25 mg</a:t>
            </a:r>
            <a:br/>
            <a:r>
              <a:rPr b="false" i="false" strike="noStrike" sz="1200" u="none">
                <a:solidFill>
                  <a:srgbClr val="FFFFFF"/>
                </a:solidFill>
                <a:latin typeface="Calibri"/>
              </a:rPr>
              <a:t>They have explained that sensory overload can cause these problems and the brain can&amp;#39;t cope with so much information therefore causing balance/motion problems amongst other things</a:t>
            </a:r>
            <a:br/>
            <a:r>
              <a:rPr b="false" i="false" strike="noStrike" sz="1200" u="none">
                <a:solidFill>
                  <a:srgbClr val="FFFFFF"/>
                </a:solidFill>
                <a:latin typeface="Calibri"/>
              </a:rPr>
              <a:t>does effexor cause bladder problems</a:t>
            </a:r>
            <a:br/>
            <a:r>
              <a:rPr b="false" i="false" strike="noStrike" sz="1200" u="none">
                <a:solidFill>
                  <a:srgbClr val="FFFFFF"/>
                </a:solidFill>
                <a:latin typeface="Calibri"/>
              </a:rPr>
              <a:t>effexor burping</a:t>
            </a:r>
            <a:br/>
            <a:r>
              <a:rPr b="false" i="false" strike="noStrike" sz="1200" u="none">
                <a:solidFill>
                  <a:srgbClr val="FFFFFF"/>
                </a:solidFill>
                <a:latin typeface="Calibri"/>
              </a:rPr>
              <a:t>The beta-blocker propranolol may increase the level of rizatriptan in the blood, increasing the risk of its side effects</a:t>
            </a:r>
            <a:br/>
            <a:r>
              <a:rPr b="false" i="false" strike="noStrike" sz="1200" u="none">
                <a:solidFill>
                  <a:srgbClr val="FFFFFF"/>
                </a:solidFill>
                <a:latin typeface="Calibri"/>
              </a:rPr>
              <a:t>effexor rx drugs</a:t>
            </a:r>
            <a:br/>
            <a:r>
              <a:rPr b="false" i="false" strike="noStrike" sz="1200" u="none">
                <a:solidFill>
                  <a:srgbClr val="FFFFFF"/>
                </a:solidFill>
                <a:latin typeface="Calibri"/>
              </a:rPr>
              <a:t>effexor xr ocd treatment</a:t>
            </a:r>
            <a:br/>
            <a:r>
              <a:rPr b="false" i="false" strike="noStrike" sz="1200" u="none">
                <a:solidFill>
                  <a:srgbClr val="FFFFFF"/>
                </a:solidFill>
                <a:latin typeface="Calibri"/>
              </a:rPr>
              <a:t>can venlafaxine hcl er get you high</a:t>
            </a:r>
            <a:br/>
            <a:r>
              <a:rPr b="false" i="false" strike="noStrike" sz="1200" u="none">
                <a:solidFill>
                  <a:srgbClr val="FFFFFF"/>
                </a:solidFill>
                <a:latin typeface="Calibri"/>
              </a:rPr>
              <a:t>is there a generic drug for effexor</a:t>
            </a:r>
            <a:br/>
            <a:r>
              <a:rPr b="false" i="false" strike="noStrike" sz="1200" u="none">
                <a:solidFill>
                  <a:srgbClr val="FFFFFF"/>
                </a:solidFill>
                <a:latin typeface="Calibri"/>
              </a:rPr>
              <a:t>venlafaxine effexor xr no prescription</a:t>
            </a:r>
            <a:br/>
            <a:r>
              <a:rPr b="false" i="false" strike="noStrike" sz="1200" u="none">
                <a:solidFill>
                  <a:srgbClr val="FFFFFF"/>
                </a:solidFill>
                <a:latin typeface="Calibri"/>
              </a:rPr>
              <a:t>Our dog probably did not get out as frequently as he should have</a:t>
            </a:r>
            <a:br/>
            <a:r>
              <a:rPr b="false" i="false" strike="noStrike" sz="1200" u="none">
                <a:solidFill>
                  <a:srgbClr val="FFFFFF"/>
                </a:solidFill>
                <a:latin typeface="Calibri"/>
              </a:rPr>
              <a:t>venlafaxine er generic effexor</a:t>
            </a:r>
            <a:br/>
            <a:r>
              <a:rPr b="false" i="false" strike="noStrike" sz="1200" u="none">
                <a:solidFill>
                  <a:srgbClr val="FFFFFF"/>
                </a:solidFill>
                <a:latin typeface="Calibri"/>
              </a:rPr>
              <a:t>Not a substitute for nasogastric suction in gastric or intestinal peristalsis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75mg er</a:t>
            </a:r>
            <a:br/>
            <a:r>
              <a:rPr b="false" i="false" strike="noStrike" sz="1200" u="none">
                <a:solidFill>
                  <a:srgbClr val="FFFFFF"/>
                </a:solidFill>
                <a:latin typeface="Calibri"/>
              </a:rPr>
              <a:t>buy effexor xr</a:t>
            </a:r>
            <a:br/>
            <a:r>
              <a:rPr b="false" i="false" strike="noStrike" sz="1200" u="none">
                <a:solidFill>
                  <a:srgbClr val="FFFFFF"/>
                </a:solidFill>
                <a:latin typeface="Calibri"/>
              </a:rPr>
              <a:t>����� ��[url=http://diskart.ru/webster84_41.html]twinter[/url] �����  ���  �����   �  ���� ����������� �</a:t>
            </a:r>
            <a:br/>
            <a:r>
              <a:rPr b="false" i="false" strike="noStrike" sz="1200" u="none">
                <a:solidFill>
                  <a:srgbClr val="FFFFFF"/>
                </a:solidFill>
                <a:latin typeface="Calibri"/>
              </a:rPr>
              <a:t>venlafaxine hcl er 37.5 mg reviews</a:t>
            </a:r>
            <a:br/>
            <a:r>
              <a:rPr b="false" i="false" strike="noStrike" sz="1200" u="none">
                <a:solidFill>
                  <a:srgbClr val="FFFFFF"/>
                </a:solidFill>
                <a:latin typeface="Calibri"/>
              </a:rPr>
              <a:t>much does generic effexor cost</a:t>
            </a:r>
            <a:br/>
            <a:r>
              <a:rPr b="false" i="false" strike="noStrike" sz="1200" u="none">
                <a:solidFill>
                  <a:srgbClr val="FFFFFF"/>
                </a:solidFill>
                <a:latin typeface="Calibri"/>
              </a:rPr>
              <a:t>is 225 mg of effexor a high dose</a:t>
            </a:r>
            <a:br/>
            <a:r>
              <a:rPr b="false" i="false" strike="noStrike" sz="1200" u="none">
                <a:solidFill>
                  <a:srgbClr val="FFFFFF"/>
                </a:solidFill>
                <a:latin typeface="Calibri"/>
              </a:rPr>
              <a:t>effexor xr 37.5 mg hot flashes</a:t>
            </a:r>
            <a:br/>
            <a:r>
              <a:rPr b="false" i="false" strike="noStrike" sz="1200" u="none">
                <a:solidFill>
                  <a:srgbClr val="FFFFFF"/>
                </a:solidFill>
                <a:latin typeface="Calibri"/>
              </a:rPr>
              <a:t>paxil zoloft effexor</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effexor xr 150 mg coupons</a:t>
            </a:r>
            <a:br/>
            <a:r>
              <a:rPr b="false" i="false" strike="noStrike" sz="1200" u="none">
                <a:solidFill>
                  <a:srgbClr val="FFFFFF"/>
                </a:solidFill>
                <a:latin typeface="Calibri"/>
              </a:rPr>
              <a:t>venlafaxine 75 mg</a:t>
            </a:r>
            <a:br/>
            <a:r>
              <a:rPr b="false" i="false" strike="noStrike" sz="1200" u="none">
                <a:solidFill>
                  <a:srgbClr val="FFFFFF"/>
                </a:solidFill>
                <a:latin typeface="Calibri"/>
              </a:rPr>
              <a:t>coming off 150 mg venlafaxine</a:t>
            </a:r>
            <a:br/>
            <a:r>
              <a:rPr b="false" i="false" strike="noStrike" sz="1200" u="none">
                <a:solidFill>
                  <a:srgbClr val="FFFFFF"/>
                </a:solidFill>
                <a:latin typeface="Calibri"/>
              </a:rPr>
              <a:t>Since I began taking orlistat (Alli) 4 yrs ago, which helped to put the fat back into the stool, I have no further ER visits</a:t>
            </a:r>
            <a:br/>
            <a:r>
              <a:rPr b="false" i="false" strike="noStrike" sz="1200" u="none">
                <a:solidFill>
                  <a:srgbClr val="FFFFFF"/>
                </a:solidFill>
                <a:latin typeface="Calibri"/>
              </a:rPr>
              <a:t>effexor xr 75mg caps</a:t>
            </a:r>
            <a:br/>
            <a:r>
              <a:rPr b="false" i="false" strike="noStrike" sz="1200" u="none">
                <a:solidFill>
                  <a:srgbClr val="FFFFFF"/>
                </a:solidFill>
                <a:latin typeface="Calibri"/>
              </a:rPr>
              <a:t>She left us a note also stating that it wasn&amp;rsquo;t anyones fault and that no one could help her</a:t>
            </a:r>
            <a:br/>
            <a:r>
              <a:rPr b="false" i="false" strike="noStrike" sz="1200" u="none">
                <a:solidFill>
                  <a:srgbClr val="FFFFFF"/>
                </a:solidFill>
                <a:latin typeface="Calibri"/>
              </a:rPr>
              <a:t>effexor 450 mg</a:t>
            </a:r>
            <a:br/>
            <a:r>
              <a:rPr b="false" i="false" strike="noStrike" sz="1200" u="none">
                <a:solidFill>
                  <a:srgbClr val="FFFFFF"/>
                </a:solidFill>
                <a:latin typeface="Calibri"/>
              </a:rPr>
              <a:t>venlafaxine hydrochloride get high</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450 mg daily</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is 450 mg of effexor too much</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effexor 37.5 mg for hot flashes</a:t>
            </a:r>
            <a:br/>
            <a:r>
              <a:rPr b="false" i="false" strike="noStrike" sz="1200" u="none">
                <a:solidFill>
                  <a:srgbClr val="FFFFFF"/>
                </a:solidFill>
                <a:latin typeface="Calibri"/>
              </a:rPr>
              <a:t>venlafaxine hcl 75 mg tab</a:t>
            </a:r>
            <a:br/>
            <a:r>
              <a:rPr b="false" i="false" strike="noStrike" sz="1200" u="none">
                <a:solidFill>
                  <a:srgbClr val="FFFFFF"/>
                </a:solidFill>
                <a:latin typeface="Calibri"/>
              </a:rPr>
              <a:t>effexor discount drug programs</a:t>
            </a:r>
            <a:br/>
            <a:r>
              <a:rPr b="false" i="false" strike="noStrike" sz="1200" u="none">
                <a:solidFill>
                  <a:srgbClr val="FFFFFF"/>
                </a:solidFill>
                <a:latin typeface="Calibri"/>
              </a:rPr>
              <a:t>effexor xr weight gain stomach</a:t>
            </a:r>
            <a:br/>
            <a:r>
              <a:rPr b="false" i="false" strike="noStrike" sz="1200" u="none">
                <a:solidFill>
                  <a:srgbClr val="FFFFFF"/>
                </a:solidFill>
                <a:latin typeface="Calibri"/>
              </a:rPr>
              <a:t>cost of effexor xr 150mg</a:t>
            </a:r>
            <a:br/>
            <a:r>
              <a:rPr b="false" i="false" strike="noStrike" sz="1200" u="none">
                <a:solidFill>
                  <a:srgbClr val="FFFFFF"/>
                </a:solidFill>
                <a:latin typeface="Calibri"/>
              </a:rPr>
              <a:t>Emotions are at the forefront but still prefer to handle them than go through this again</a:t>
            </a:r>
            <a:br/>
            <a:r>
              <a:rPr b="false" i="false" strike="noStrike" sz="1200" u="none">
                <a:solidFill>
                  <a:srgbClr val="FFFFFF"/>
                </a:solidFill>
                <a:latin typeface="Calibri"/>
              </a:rPr>
              <a:t>venlafaxine hcl er 37.5 mg for hot flashes</a:t>
            </a:r>
            <a:br/>
            <a:r>
              <a:rPr b="false" i="false" strike="noStrike" sz="1200" u="none">
                <a:solidFill>
                  <a:srgbClr val="FFFFFF"/>
                </a:solidFill>
                <a:latin typeface="Calibri"/>
              </a:rPr>
              <a:t>venlafaxine hcl 37.5 mg t</a:t>
            </a:r>
            <a:br/>
            <a:r>
              <a:rPr b="false" i="false" strike="noStrike" sz="1200" u="none">
                <a:solidFill>
                  <a:srgbClr val="FFFFFF"/>
                </a:solidFill>
                <a:latin typeface="Calibri"/>
              </a:rPr>
              <a:t>effexor xr rxlist</a:t>
            </a:r>
            <a:br/>
            <a:r>
              <a:rPr b="false" i="false" strike="noStrike" sz="1200" u="none">
                <a:solidFill>
                  <a:srgbClr val="FFFFFF"/>
                </a:solidFill>
                <a:latin typeface="Calibri"/>
              </a:rPr>
              <a:t>Bone-related complications in women with breast cancer include hypercalcemia, fractures, need for irradiation or surgery, and spinal cord compression</a:t>
            </a:r>
            <a:br/>
            <a:r>
              <a:rPr b="false" i="false" strike="noStrike" sz="1200" u="none">
                <a:solidFill>
                  <a:srgbClr val="FFFFFF"/>
                </a:solidFill>
                <a:latin typeface="Calibri"/>
              </a:rPr>
              <a:t>effexor generic antidepressants</a:t>
            </a:r>
            <a:br/>
            <a:r>
              <a:rPr b="false" i="false" strike="noStrike" sz="1200" u="none">
                <a:solidFill>
                  <a:srgbClr val="FFFFFF"/>
                </a:solidFill>
                <a:latin typeface="Calibri"/>
              </a:rPr>
              <a:t>Because there were very few patients over the age of 65 in controlled trials, the effect of the drug in the elderly has not been adequately assessed.</a:t>
            </a:r>
            <a:br/>
            <a:r>
              <a:rPr b="false" i="false" strike="noStrike" sz="1200" u="none">
                <a:solidFill>
                  <a:srgbClr val="FFFFFF"/>
                </a:solidFill>
                <a:latin typeface="Calibri"/>
              </a:rPr>
              <a:t>effexor xr prescription card</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one disputes the fact that our place on the scale of infant mortality would dramatically improve if we didnt have so many low birthweight infants due to drugs etc</a:t>
            </a:r>
            <a:br/>
            <a:r>
              <a:rPr b="false" i="false" strike="noStrike" sz="1200" u="none">
                <a:solidFill>
                  <a:srgbClr val="FFFFFF"/>
                </a:solidFill>
                <a:latin typeface="Calibri"/>
              </a:rPr>
              <a:t>switching from lexapro to effexor xr</a:t>
            </a:r>
            <a:br/>
            <a:r>
              <a:rPr b="false" i="false" strike="noStrike" sz="1200" u="none">
                <a:solidFill>
                  <a:srgbClr val="FFFFFF"/>
                </a:solidFill>
                <a:latin typeface="Calibri"/>
              </a:rPr>
              <a:t>We thought he was just sick for the past couple days but he has just told us about the drug use</a:t>
            </a:r>
            <a:br/>
            <a:r>
              <a:rPr b="false" i="false" strike="noStrike" sz="1200" u="none">
                <a:solidFill>
                  <a:srgbClr val="FFFFFF"/>
                </a:solidFill>
                <a:latin typeface="Calibri"/>
              </a:rPr>
              <a:t>effexor xr generic cost walmart</a:t>
            </a:r>
            <a:br/>
            <a:r>
              <a:rPr b="false" i="false" strike="noStrike" sz="1200" u="none">
                <a:solidFill>
                  <a:srgbClr val="FFFFFF"/>
                </a:solidFill>
                <a:latin typeface="Calibri"/>
              </a:rPr>
              <a:t>price effexor xr 37.5 mg</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effexor xr 75 mg capsule</a:t>
            </a:r>
            <a:br/>
            <a:r>
              <a:rPr b="false" i="false" strike="noStrike" sz="1200" u="none">
                <a:solidFill>
                  <a:srgbClr val="FFFFFF"/>
                </a:solidFill>
                <a:latin typeface="Calibri"/>
              </a:rPr>
              <a:t>effexor xr for ocd reviews</a:t>
            </a:r>
            <a:br/>
            <a:r>
              <a:rPr b="false" i="false" strike="noStrike" sz="1200" u="none">
                <a:solidFill>
                  <a:srgbClr val="FFFFFF"/>
                </a:solidFill>
                <a:latin typeface="Calibri"/>
              </a:rPr>
              <a:t>effexor 225 mg not working</a:t>
            </a:r>
            <a:br/>
            <a:r>
              <a:rPr b="false" i="false" strike="noStrike" sz="1200" u="none">
                <a:solidFill>
                  <a:srgbClr val="FFFFFF"/>
                </a:solidFill>
                <a:latin typeface="Calibri"/>
              </a:rPr>
              <a:t>effexor rx cost</a:t>
            </a:r>
            <a:br/>
            <a:r>
              <a:rPr b="false" i="false" strike="noStrike" sz="1200" u="none">
                <a:solidFill>
                  <a:srgbClr val="FFFFFF"/>
                </a:solidFill>
                <a:latin typeface="Calibri"/>
              </a:rPr>
              <a:t>effexor discount program</a:t>
            </a:r>
            <a:br/>
            <a:r>
              <a:rPr b="false" i="false" strike="noStrike" sz="1200" u="none">
                <a:solidFill>
                  <a:srgbClr val="FFFFFF"/>
                </a:solidFill>
                <a:latin typeface="Calibri"/>
              </a:rPr>
              <a:t>what is venlafaxine er generic for</a:t>
            </a:r>
            <a:br/>
            <a:r>
              <a:rPr b="false" i="false" strike="noStrike" sz="1200" u="none">
                <a:solidFill>
                  <a:srgbClr val="FFFFFF"/>
                </a:solidFill>
                <a:latin typeface="Calibri"/>
              </a:rPr>
              <a:t>effexor 37.5 mg weight loss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2015-12-20T01:16:48+04:00</dcterms:created>
  <dcterms:modified xsi:type="dcterms:W3CDTF">2015-12-20T01:16:48+04:00</dcterms:modified>
  <dc:title>Buy Venlafaxine Online Canada - Wyeth Effexor Xr Coupon</dc:title>
  <dc:description>Lowest price effexor xr, weaning off 37.5 mg effexor xr, how to stop taking effexor xr 150mg, venlafaxine hydrochloride erowid, can venlafaxine hcl get you high, venlafaxine hcl er 75 mg coupon, price effexor xr 37.5 mg</dc:description>
  <dc:subject>Buy Venlafaxine Online Canada - Wyeth Effexor Xr Coupon</dc:subject>
  <cp:keywords>effexor xr 37.5 mg recreational, effexor xr 75mg tablets, what is effexor xr 150 mg used for, how do i stop taking effexor xr, 37.5 mg effexor safe, venlafaxine 150 mg er cap, effexor xr versus generic, cheap alternative effexor, effexor 450 mg daily, effexor xr for ocd reviews</cp:keywords>
  <cp:category/>
</cp:coreProperties>
</file>