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7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08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Effexor Xr 150</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not stop taking Coreg CR (carvedilol) 40mg without consulting your doctor</a:t>
            </a:r>
            <a:br/>
            <a:r>
              <a:rPr b="false" i="false" strike="noStrike" sz="1200" u="none">
                <a:solidFill>
                  <a:srgbClr val="FFFFFF"/>
                </a:solidFill>
                <a:latin typeface="Calibri"/>
              </a:rPr>
              <a:t>effexor 25 mg tablets</a:t>
            </a:r>
            <a:br/>
            <a:r>
              <a:rPr b="false" i="false" strike="noStrike" sz="1200" u="none">
                <a:solidFill>
                  <a:srgbClr val="FFFFFF"/>
                </a:solidFill>
                <a:latin typeface="Calibri"/>
              </a:rPr>
              <a:t>how much does effexor cost on the street</a:t>
            </a:r>
            <a:br/>
            <a:r>
              <a:rPr b="false" i="false" strike="noStrike" sz="1200" u="none">
                <a:solidFill>
                  <a:srgbClr val="FFFFFF"/>
                </a:solidFill>
                <a:latin typeface="Calibri"/>
              </a:rPr>
              <a:t>what is venlafaxine er 37.5 used for</a:t>
            </a:r>
            <a:br/>
            <a:r>
              <a:rPr b="false" i="false" strike="noStrike" sz="1200" u="none">
                <a:solidFill>
                  <a:srgbClr val="FFFFFF"/>
                </a:solidFill>
                <a:latin typeface="Calibri"/>
              </a:rPr>
              <a:t>generic effexor xr 150</a:t>
            </a:r>
            <a:br/>
            <a:r>
              <a:rPr b="false" i="false" strike="noStrike" sz="1200" u="none">
                <a:solidFill>
                  <a:srgbClr val="FFFFFF"/>
                </a:solidFill>
                <a:latin typeface="Calibri"/>
              </a:rPr>
              <a:t>effexor xr 300 mg tab id</a:t>
            </a:r>
            <a:br/>
            <a:r>
              <a:rPr b="false" i="false" strike="noStrike" sz="1200" u="none">
                <a:solidFill>
                  <a:srgbClr val="FFFFFF"/>
                </a:solidFill>
                <a:latin typeface="Calibri"/>
              </a:rPr>
              <a:t>effexor 50 mg</a:t>
            </a:r>
            <a:br/>
            <a:r>
              <a:rPr b="false" i="false" strike="noStrike" sz="1200" u="none">
                <a:solidFill>
                  <a:srgbClr val="FFFFFF"/>
                </a:solidFill>
                <a:latin typeface="Calibri"/>
              </a:rPr>
              <a:t>effexor generic dosage</a:t>
            </a:r>
            <a:br/>
            <a:r>
              <a:rPr b="false" i="false" strike="noStrike" sz="1200" u="none">
                <a:solidFill>
                  <a:srgbClr val="FFFFFF"/>
                </a:solidFill>
                <a:latin typeface="Calibri"/>
              </a:rPr>
              <a:t>You can buy acyclovir in your local pharmacy with a prescription from your doctor</a:t>
            </a:r>
            <a:br/>
            <a:r>
              <a:rPr b="false" i="false" strike="noStrike" sz="1200" u="none">
                <a:solidFill>
                  <a:srgbClr val="FFFFFF"/>
                </a:solidFill>
                <a:latin typeface="Calibri"/>
              </a:rPr>
              <a:t>topamax effexor xr interaction</a:t>
            </a:r>
            <a:br/>
            <a:r>
              <a:rPr b="false" i="false" strike="noStrike" sz="1200" u="none">
                <a:solidFill>
                  <a:srgbClr val="FFFFFF"/>
                </a:solidFill>
                <a:latin typeface="Calibri"/>
              </a:rPr>
              <a:t>missed two doses of effexor xr</a:t>
            </a:r>
            <a:br/>
            <a:r>
              <a:rPr b="false" i="false" strike="noStrike" sz="1200" u="none">
                <a:solidFill>
                  <a:srgbClr val="FFFFFF"/>
                </a:solidFill>
                <a:latin typeface="Calibri"/>
              </a:rPr>
              <a:t>The mites are most active where skin is warm, such as in bed and where clothing is snug.</a:t>
            </a:r>
            <a:br/>
            <a:r>
              <a:rPr b="false" i="false" strike="noStrike" sz="1200" u="none">
                <a:solidFill>
                  <a:srgbClr val="FFFFFF"/>
                </a:solidFill>
                <a:latin typeface="Calibri"/>
              </a:rPr>
              <a:t>what is venlafaxine prescribed for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225 mg generic</a:t>
            </a:r>
            <a:br/>
            <a:r>
              <a:rPr b="false" i="false" strike="noStrike" sz="1200" u="none">
                <a:solidFill>
                  <a:srgbClr val="FFFFFF"/>
                </a:solidFill>
                <a:latin typeface="Calibri"/>
              </a:rPr>
              <a:t>effexor xr generic purchase</a:t>
            </a:r>
            <a:br/>
            <a:r>
              <a:rPr b="false" i="false" strike="noStrike" sz="1200" u="none">
                <a:solidFill>
                  <a:srgbClr val="FFFFFF"/>
                </a:solidFill>
                <a:latin typeface="Calibri"/>
              </a:rPr>
              <a:t>effexor cost walgreens</a:t>
            </a:r>
            <a:br/>
            <a:r>
              <a:rPr b="false" i="false" strike="noStrike" sz="1200" u="none">
                <a:solidFill>
                  <a:srgbClr val="FFFFFF"/>
                </a:solidFill>
                <a:latin typeface="Calibri"/>
              </a:rPr>
              <a:t>free effexor xr coupon</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effexor xr dosage for ocd</a:t>
            </a:r>
            <a:br/>
            <a:r>
              <a:rPr b="false" i="false" strike="noStrike" sz="1200" u="none">
                <a:solidFill>
                  <a:srgbClr val="FFFFFF"/>
                </a:solidFill>
                <a:latin typeface="Calibri"/>
              </a:rPr>
              <a:t>venlafaxine high erowid</a:t>
            </a:r>
            <a:br/>
            <a:r>
              <a:rPr b="false" i="false" strike="noStrike" sz="1200" u="none">
                <a:solidFill>
                  <a:srgbClr val="FFFFFF"/>
                </a:solidFill>
                <a:latin typeface="Calibri"/>
              </a:rPr>
              <a:t>effexor xr reviews for social anxiety</a:t>
            </a:r>
            <a:br/>
            <a:r>
              <a:rPr b="false" i="false" strike="noStrike" sz="1200" u="none">
                <a:solidFill>
                  <a:srgbClr val="FFFFFF"/>
                </a:solidFill>
                <a:latin typeface="Calibri"/>
              </a:rPr>
              <a:t>generic effexor xr versus effexor xr</a:t>
            </a:r>
            <a:br/>
            <a:r>
              <a:rPr b="false" i="false" strike="noStrike" sz="1200" u="none">
                <a:solidFill>
                  <a:srgbClr val="FFFFFF"/>
                </a:solidFill>
                <a:latin typeface="Calibri"/>
              </a:rPr>
              <a:t>what is venlafaxine used for</a:t>
            </a:r>
            <a:br/>
            <a:r>
              <a:rPr b="false" i="false" strike="noStrike" sz="1200" u="none">
                <a:solidFill>
                  <a:srgbClr val="FFFFFF"/>
                </a:solidFill>
                <a:latin typeface="Calibri"/>
              </a:rPr>
              <a:t>effexor xr low price</a:t>
            </a:r>
            <a:br/>
            <a:r>
              <a:rPr b="false" i="false" strike="noStrike" sz="1200" u="none">
                <a:solidFill>
                  <a:srgbClr val="FFFFFF"/>
                </a:solidFill>
                <a:latin typeface="Calibri"/>
              </a:rPr>
              <a:t>there generic equivalent effexor</a:t>
            </a:r>
            <a:br/>
            <a:r>
              <a:rPr b="false" i="false" strike="noStrike" sz="1200" u="none">
                <a:solidFill>
                  <a:srgbClr val="FFFFFF"/>
                </a:solidFill>
                <a:latin typeface="Calibri"/>
              </a:rPr>
              <a:t>The beta-blocker propranolol may increase the level of rizatriptan in the blood, increasing the risk of its side effects</a:t>
            </a:r>
            <a:br/>
            <a:r>
              <a:rPr b="false" i="false" strike="noStrike" sz="1200" u="none">
                <a:solidFill>
                  <a:srgbClr val="FFFFFF"/>
                </a:solidFill>
                <a:latin typeface="Calibri"/>
              </a:rPr>
              <a:t>effexor xr cheapest price</a:t>
            </a:r>
            <a:br/>
            <a:r>
              <a:rPr b="false" i="false" strike="noStrike" sz="1200" u="none">
                <a:solidFill>
                  <a:srgbClr val="FFFFFF"/>
                </a:solidFill>
                <a:latin typeface="Calibri"/>
              </a:rPr>
              <a:t>effexor xr 37.5 mg capsule</a:t>
            </a:r>
            <a:br/>
            <a:r>
              <a:rPr b="false" i="false" strike="noStrike" sz="1200" u="none">
                <a:solidFill>
                  <a:srgbClr val="FFFFFF"/>
                </a:solidFill>
                <a:latin typeface="Calibri"/>
              </a:rPr>
              <a:t>effexor xr generic for hot flashes</a:t>
            </a:r>
            <a:br/>
            <a:r>
              <a:rPr b="false" i="false" strike="noStrike" sz="1200" u="none">
                <a:solidFill>
                  <a:srgbClr val="FFFFFF"/>
                </a:solidFill>
                <a:latin typeface="Calibri"/>
              </a:rPr>
              <a:t>This misconception originates from their completely different uses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xr dosage administration</a:t>
            </a:r>
            <a:br/>
            <a:r>
              <a:rPr b="false" i="false" strike="noStrike" sz="1200" u="none">
                <a:solidFill>
                  <a:srgbClr val="FFFFFF"/>
                </a:solidFill>
                <a:latin typeface="Calibri"/>
              </a:rPr>
              <a:t>what does venlafaxine er capsules look like</a:t>
            </a:r>
            <a:br/>
            <a:r>
              <a:rPr b="false" i="false" strike="noStrike" sz="1200" u="none">
                <a:solidFill>
                  <a:srgbClr val="FFFFFF"/>
                </a:solidFill>
                <a:latin typeface="Calibri"/>
              </a:rPr>
              <a:t>venlafaxine er capsule identification</a:t>
            </a:r>
            <a:br/>
            <a:r>
              <a:rPr b="false" i="false" strike="noStrike" sz="1200" u="none">
                <a:solidFill>
                  <a:srgbClr val="FFFFFF"/>
                </a:solidFill>
                <a:latin typeface="Calibri"/>
              </a:rPr>
              <a:t>is there a generic for effexor xr</a:t>
            </a:r>
            <a:br/>
            <a:r>
              <a:rPr b="false" i="false" strike="noStrike" sz="1200" u="none">
                <a:solidFill>
                  <a:srgbClr val="FFFFFF"/>
                </a:solidFill>
                <a:latin typeface="Calibri"/>
              </a:rPr>
              <a:t>effexor by mail</a:t>
            </a:r>
            <a:br/>
            <a:r>
              <a:rPr b="false" i="false" strike="noStrike" sz="1200" u="none">
                <a:solidFill>
                  <a:srgbClr val="FFFFFF"/>
                </a:solidFill>
                <a:latin typeface="Calibri"/>
              </a:rPr>
              <a:t>is 150mg of effexor a high dose</a:t>
            </a:r>
            <a:br/>
            <a:r>
              <a:rPr b="false" i="false" strike="noStrike" sz="1200" u="none">
                <a:solidFill>
                  <a:srgbClr val="FFFFFF"/>
                </a:solidFill>
                <a:latin typeface="Calibri"/>
              </a:rPr>
              <a:t>effexor -xr capsule 37.5mg</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effexor xr generic equivalent</a:t>
            </a:r>
            <a:br/>
            <a:r>
              <a:rPr b="false" i="false" strike="noStrike" sz="1200" u="none">
                <a:solidFill>
                  <a:srgbClr val="FFFFFF"/>
                </a:solidFill>
                <a:latin typeface="Calibri"/>
              </a:rPr>
              <a:t>effexor prices usa</a:t>
            </a:r>
            <a:br/>
            <a:r>
              <a:rPr b="false" i="false" strike="noStrike" sz="1200" u="none">
                <a:solidFill>
                  <a:srgbClr val="FFFFFF"/>
                </a:solidFill>
                <a:latin typeface="Calibri"/>
              </a:rPr>
              <a:t>The prostate gland, which is found only in men, lies at the top of the tube connecting the bladder to the outside (urethra)</a:t>
            </a:r>
            <a:br/>
            <a:r>
              <a:rPr b="false" i="false" strike="noStrike" sz="1200" u="none">
                <a:solidFill>
                  <a:srgbClr val="FFFFFF"/>
                </a:solidFill>
                <a:latin typeface="Calibri"/>
              </a:rPr>
              <a:t>effexor xr reviews for anxiety</a:t>
            </a:r>
            <a:br/>
            <a:r>
              <a:rPr b="false" i="false" strike="noStrike" sz="1200" u="none">
                <a:solidFill>
                  <a:srgbClr val="FFFFFF"/>
                </a:solidFill>
                <a:latin typeface="Calibri"/>
              </a:rPr>
              <a:t>venlafaxine 75 mg modified release tablets</a:t>
            </a:r>
            <a:br/>
            <a:r>
              <a:rPr b="false" i="false" strike="noStrike" sz="1200" u="none">
                <a:solidFill>
                  <a:srgbClr val="FFFFFF"/>
                </a:solidFill>
                <a:latin typeface="Calibri"/>
              </a:rPr>
              <a:t>how to stop taking effexor xr 75 mg</a:t>
            </a:r>
            <a:br/>
            <a:r>
              <a:rPr b="false" i="false" strike="noStrike" sz="1200" u="none">
                <a:solidFill>
                  <a:srgbClr val="FFFFFF"/>
                </a:solidFill>
                <a:latin typeface="Calibri"/>
              </a:rPr>
              <a:t>So I doubled it from the 100 to the 200 and my body temperature came up to 98</a:t>
            </a:r>
            <a:br/>
            <a:r>
              <a:rPr b="false" i="false" strike="noStrike" sz="1200" u="none">
                <a:solidFill>
                  <a:srgbClr val="FFFFFF"/>
                </a:solidFill>
                <a:latin typeface="Calibri"/>
              </a:rPr>
              <a:t>cheapest pharmacy for effexor xr</a:t>
            </a:r>
            <a:br/>
            <a:r>
              <a:rPr b="false" i="false" strike="noStrike" sz="1200" u="none">
                <a:solidFill>
                  <a:srgbClr val="FFFFFF"/>
                </a:solidFill>
                <a:latin typeface="Calibri"/>
              </a:rPr>
              <a:t>venlafaxine high yahoo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versus effexor xr</a:t>
            </a:r>
            <a:br/>
            <a:r>
              <a:rPr b="false" i="false" strike="noStrike" sz="1200" u="none">
                <a:solidFill>
                  <a:srgbClr val="FFFFFF"/>
                </a:solidFill>
                <a:latin typeface="Calibri"/>
              </a:rPr>
              <a:t>Once your company is on the business map, you can order your company credit search report</a:t>
            </a:r>
            <a:br/>
            <a:r>
              <a:rPr b="false" i="false" strike="noStrike" sz="1200" u="none">
                <a:solidFill>
                  <a:srgbClr val="FFFFFF"/>
                </a:solidFill>
                <a:latin typeface="Calibri"/>
              </a:rPr>
              <a:t>effexor xr 75 mg capsule wye</a:t>
            </a:r>
            <a:br/>
            <a:r>
              <a:rPr b="false" i="false" strike="noStrike" sz="1200" u="none">
                <a:solidFill>
                  <a:srgbClr val="FFFFFF"/>
                </a:solidFill>
                <a:latin typeface="Calibri"/>
              </a:rPr>
              <a:t>effexor xr doses available</a:t>
            </a:r>
            <a:br/>
            <a:r>
              <a:rPr b="false" i="false" strike="noStrike" sz="1200" u="none">
                <a:solidFill>
                  <a:srgbClr val="FFFFFF"/>
                </a:solidFill>
                <a:latin typeface="Calibri"/>
              </a:rPr>
              <a:t>venlafaxine hcl er 75 mg tablet</a:t>
            </a:r>
            <a:br/>
            <a:r>
              <a:rPr b="false" i="false" strike="noStrike" sz="1200" u="none">
                <a:solidFill>
                  <a:srgbClr val="FFFFFF"/>
                </a:solidFill>
                <a:latin typeface="Calibri"/>
              </a:rPr>
              <a:t>effexor xr brain zaps</a:t>
            </a:r>
            <a:br/>
            <a:r>
              <a:rPr b="false" i="false" strike="noStrike" sz="1200" u="none">
                <a:solidFill>
                  <a:srgbClr val="FFFFFF"/>
                </a:solidFill>
                <a:latin typeface="Calibri"/>
              </a:rPr>
              <a:t>max effexor xr doses</a:t>
            </a:r>
            <a:br/>
            <a:r>
              <a:rPr b="false" i="false" strike="noStrike" sz="1200" u="none">
                <a:solidFill>
                  <a:srgbClr val="FFFFFF"/>
                </a:solidFill>
                <a:latin typeface="Calibri"/>
              </a:rPr>
              <a:t>Antibiotics can be taken orally or applied to the skin in the form   of creams, gels and lotions.</a:t>
            </a:r>
            <a:br/>
            <a:r>
              <a:rPr b="false" i="false" strike="noStrike" sz="1200" u="none">
                <a:solidFill>
                  <a:srgbClr val="FFFFFF"/>
                </a:solidFill>
                <a:latin typeface="Calibri"/>
              </a:rPr>
              <a:t>do you gain weight taking effexor xr</a:t>
            </a:r>
            <a:br/>
            <a:r>
              <a:rPr b="false" i="false" strike="noStrike" sz="1200" u="none">
                <a:solidFill>
                  <a:srgbClr val="FFFFFF"/>
                </a:solidFill>
                <a:latin typeface="Calibri"/>
              </a:rPr>
              <a:t>Ik ben nog altijd op zoek naar een vervangings product voor mijn zelfbruiner</a:t>
            </a:r>
            <a:br/>
            <a:r>
              <a:rPr b="false" i="false" strike="noStrike" sz="1200" u="none">
                <a:solidFill>
                  <a:srgbClr val="FFFFFF"/>
                </a:solidFill>
                <a:latin typeface="Calibri"/>
              </a:rPr>
              <a:t>effexor 25 mg</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can you get high off venlafaxine hcl er</a:t>
            </a:r>
            <a:br/>
            <a:r>
              <a:rPr b="false" i="false" strike="noStrike" sz="1200" u="none">
                <a:solidFill>
                  <a:srgbClr val="FFFFFF"/>
                </a:solidFill>
                <a:latin typeface="Calibri"/>
              </a:rPr>
              <a:t>how to wean off effexor xr 150mg</a:t>
            </a:r>
            <a:br/>
            <a:r>
              <a:rPr b="false" i="false" strike="noStrike" sz="1200" u="none">
                <a:solidFill>
                  <a:srgbClr val="FFFFFF"/>
                </a:solidFill>
                <a:latin typeface="Calibri"/>
              </a:rPr>
              <a:t>effexor lp 25 mg</a:t>
            </a:r>
            <a:br/>
            <a:r>
              <a:rPr b="false" i="false" strike="noStrike" sz="1200" u="none">
                <a:solidFill>
                  <a:srgbClr val="FFFFFF"/>
                </a:solidFill>
                <a:latin typeface="Calibri"/>
              </a:rPr>
              <a:t>how do you stop taking effexor xr</a:t>
            </a:r>
            <a:br/>
            <a:r>
              <a:rPr b="false" i="false" strike="noStrike" sz="1200" u="none">
                <a:solidFill>
                  <a:srgbClr val="FFFFFF"/>
                </a:solidFill>
                <a:latin typeface="Calibri"/>
              </a:rPr>
              <a:t>effexor 75mg per day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Just adding my Pristiq experience to the others</a:t>
            </a:r>
            <a:br/>
            <a:r>
              <a:rPr b="false" i="false" strike="noStrike" sz="1200" u="none">
                <a:solidFill>
                  <a:srgbClr val="FFFFFF"/>
                </a:solidFill>
                <a:latin typeface="Calibri"/>
              </a:rPr>
              <a:t>does effexor xr have a generic</a:t>
            </a:r>
            <a:br/>
            <a:r>
              <a:rPr b="false" i="false" strike="noStrike" sz="1200" u="none">
                <a:solidFill>
                  <a:srgbClr val="FFFFFF"/>
                </a:solidFill>
                <a:latin typeface="Calibri"/>
              </a:rPr>
              <a:t>venlafaxine xr</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venlafaxine hcl er 75 mg cap teva</a:t>
            </a:r>
            <a:br/>
            <a:r>
              <a:rPr b="false" i="false" strike="noStrike" sz="1200" u="none">
                <a:solidFill>
                  <a:srgbClr val="FFFFFF"/>
                </a:solidFill>
                <a:latin typeface="Calibri"/>
              </a:rPr>
              <a:t>The pharmacist legally does not have to cover his ass beyond this point</a:t>
            </a:r>
            <a:br/>
            <a:r>
              <a:rPr b="false" i="false" strike="noStrike" sz="1200" u="none">
                <a:solidFill>
                  <a:srgbClr val="FFFFFF"/>
                </a:solidFill>
                <a:latin typeface="Calibri"/>
              </a:rPr>
              <a:t>where to buy effexor online</a:t>
            </a:r>
            <a:br/>
            <a:r>
              <a:rPr b="false" i="false" strike="noStrike" sz="1200" u="none">
                <a:solidFill>
                  <a:srgbClr val="FFFFFF"/>
                </a:solidFill>
                <a:latin typeface="Calibri"/>
              </a:rPr>
              <a:t>generic effexor pill identifier</a:t>
            </a:r>
            <a:br/>
            <a:r>
              <a:rPr b="false" i="false" strike="noStrike" sz="1200" u="none">
                <a:solidFill>
                  <a:srgbClr val="FFFFFF"/>
                </a:solidFill>
                <a:latin typeface="Calibri"/>
              </a:rPr>
              <a:t>effexor xr black box warnings</a:t>
            </a:r>
            <a:br/>
            <a:r>
              <a:rPr b="false" i="false" strike="noStrike" sz="1200" u="none">
                <a:solidFill>
                  <a:srgbClr val="FFFFFF"/>
                </a:solidFill>
                <a:latin typeface="Calibri"/>
              </a:rPr>
              <a:t>buy venlafaxine online uk</a:t>
            </a:r>
            <a:br/>
            <a:r>
              <a:rPr b="false" i="false" strike="noStrike" sz="1200" u="none">
                <a:solidFill>
                  <a:srgbClr val="FFFFFF"/>
                </a:solidFill>
                <a:latin typeface="Calibri"/>
              </a:rPr>
              <a:t>effexor x r</a:t>
            </a:r>
            <a:br/>
            <a:r>
              <a:rPr b="false" i="false" strike="noStrike" sz="1200" u="none">
                <a:solidFill>
                  <a:srgbClr val="FFFFFF"/>
                </a:solidFill>
                <a:latin typeface="Calibri"/>
              </a:rPr>
              <a:t>price of venlafaxine xr</a:t>
            </a:r>
            <a:br/>
            <a:r>
              <a:rPr b="false" i="false" strike="noStrike" sz="1200" u="none">
                <a:solidFill>
                  <a:srgbClr val="FFFFFF"/>
                </a:solidFill>
                <a:latin typeface="Calibri"/>
              </a:rPr>
              <a:t>stopping effexor xr 37.5mg</a:t>
            </a:r>
            <a:br/>
            <a:r>
              <a:rPr b="false" i="false" strike="noStrike" sz="1200" u="none">
                <a:solidFill>
                  <a:srgbClr val="FFFFFF"/>
                </a:solidFill>
                <a:latin typeface="Calibri"/>
              </a:rPr>
              <a:t>I even started taking alcohol and smoking pot, and It didn't effect me like it did before.</a:t>
            </a:r>
            <a:br/>
            <a:r>
              <a:rPr b="false" i="false" strike="noStrike" sz="1200" u="none">
                <a:solidFill>
                  <a:srgbClr val="FFFFFF"/>
                </a:solidFill>
                <a:latin typeface="Calibri"/>
              </a:rPr>
              <a:t>effexor 75 mg</a:t>
            </a:r>
            <a:br/>
            <a:r>
              <a:rPr b="false" i="false" strike="noStrike" sz="1200" u="none">
                <a:solidFill>
                  <a:srgbClr val="FFFFFF"/>
                </a:solidFill>
                <a:latin typeface="Calibri"/>
              </a:rPr>
              <a:t>effexor mg</a:t>
            </a:r>
            <a:br/>
            <a:r>
              <a:rPr b="false" i="false" strike="noStrike" sz="1200" u="none">
                <a:solidFill>
                  <a:srgbClr val="FFFFFF"/>
                </a:solidFill>
                <a:latin typeface="Calibri"/>
              </a:rPr>
              <a:t>venlafaxine er dosages available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drug venlafaxine hcl used for</a:t>
            </a:r>
            <a:br/>
            <a:r>
              <a:rPr b="false" i="false" strike="noStrike" sz="1200" u="none">
                <a:solidFill>
                  <a:srgbClr val="FFFFFF"/>
                </a:solidFill>
                <a:latin typeface="Calibri"/>
              </a:rPr>
              <a:t>can venlafaxine hcl 75 mg get you high</a:t>
            </a:r>
            <a:br/>
            <a:r>
              <a:rPr b="false" i="false" strike="noStrike" sz="1200" u="none">
                <a:solidFill>
                  <a:srgbClr val="FFFFFF"/>
                </a:solidFill>
                <a:latin typeface="Calibri"/>
              </a:rPr>
              <a:t>coming off effexor rx</a:t>
            </a:r>
            <a:br/>
            <a:r>
              <a:rPr b="false" i="false" strike="noStrike" sz="1200" u="none">
                <a:solidFill>
                  <a:srgbClr val="FFFFFF"/>
                </a:solidFill>
                <a:latin typeface="Calibri"/>
              </a:rPr>
              <a:t>how to stop taking effexor xr</a:t>
            </a:r>
            <a:br/>
            <a:r>
              <a:rPr b="false" i="false" strike="noStrike" sz="1200" u="none">
                <a:solidFill>
                  <a:srgbClr val="FFFFFF"/>
                </a:solidFill>
                <a:latin typeface="Calibri"/>
              </a:rPr>
              <a:t>high dose venlafaxine xr</a:t>
            </a:r>
            <a:br/>
            <a:r>
              <a:rPr b="false" i="false" strike="noStrike" sz="1200" u="none">
                <a:solidFill>
                  <a:srgbClr val="FFFFFF"/>
                </a:solidFill>
                <a:latin typeface="Calibri"/>
              </a:rPr>
              <a:t>THERE IS ALWAYS MORE THAN ONE WAY TO USE ANTI-DEPRESSANT DRUGS</a:t>
            </a:r>
            <a:br/>
            <a:r>
              <a:rPr b="false" i="false" strike="noStrike" sz="1200" u="none">
                <a:solidFill>
                  <a:srgbClr val="FFFFFF"/>
                </a:solidFill>
                <a:latin typeface="Calibri"/>
              </a:rPr>
              <a:t>effexor 25 mg generic</a:t>
            </a:r>
            <a:br/>
            <a:r>
              <a:rPr b="false" i="false" strike="noStrike" sz="1200" u="none">
                <a:solidFill>
                  <a:srgbClr val="FFFFFF"/>
                </a:solidFill>
                <a:latin typeface="Calibri"/>
              </a:rPr>
              <a:t>This gives physician and patient more flexibility in choosing the best type of medication and dose to suit individual needs of patient</a:t>
            </a:r>
            <a:br/>
            <a:r>
              <a:rPr b="false" i="false" strike="noStrike" sz="1200" u="none">
                <a:solidFill>
                  <a:srgbClr val="FFFFFF"/>
                </a:solidFill>
                <a:latin typeface="Calibri"/>
              </a:rPr>
              <a:t>75 mg effexor is it effective</a:t>
            </a:r>
            <a:br/>
            <a:r>
              <a:rPr b="false" i="false" strike="noStrike" sz="1200" u="none">
                <a:solidFill>
                  <a:srgbClr val="FFFFFF"/>
                </a:solidFill>
                <a:latin typeface="Calibri"/>
              </a:rPr>
              <a:t>effexor xr 150mg price</a:t>
            </a:r>
            <a:br/>
            <a:r>
              <a:rPr b="false" i="false" strike="noStrike" sz="1200" u="none">
                <a:solidFill>
                  <a:srgbClr val="FFFFFF"/>
                </a:solidFill>
                <a:latin typeface="Calibri"/>
              </a:rPr>
              <a:t>Bei etwa 30 Prozent der Frauen lassen sich Streptococcus agalactiae in der Vagina nachweisen</a:t>
            </a:r>
            <a:br/>
            <a:r>
              <a:rPr b="false" i="false" strike="noStrike" sz="1200" u="none">
                <a:solidFill>
                  <a:srgbClr val="FFFFFF"/>
                </a:solidFill>
                <a:latin typeface="Calibri"/>
              </a:rPr>
              <a:t>what is venlafaxine hcl er 37.5 mg cap</a:t>
            </a:r>
            <a:br/>
            <a:r>
              <a:rPr b="false" i="false" strike="noStrike" sz="1200" u="none">
                <a:solidFill>
                  <a:srgbClr val="FFFFFF"/>
                </a:solidFill>
                <a:latin typeface="Calibri"/>
              </a:rPr>
              <a:t>I&amp;rsquo;m a 44 year old woman with 2 children who has had most of her life taken away.</a:t>
            </a:r>
            <a:br/>
            <a:r>
              <a:rPr b="false" i="false" strike="noStrike" sz="1200" u="none">
                <a:solidFill>
                  <a:srgbClr val="FFFFFF"/>
                </a:solidFill>
                <a:latin typeface="Calibri"/>
              </a:rPr>
              <a:t>effexor xr 37.5 weight loss</a:t>
            </a:r>
            <a:br/>
            <a:r>
              <a:rPr b="false" i="false" strike="noStrike" sz="1200" u="none">
                <a:solidFill>
                  <a:srgbClr val="FFFFFF"/>
                </a:solidFill>
                <a:latin typeface="Calibri"/>
              </a:rPr>
              <a:t>effexor xr 37.5 mg capsule wye</a:t>
            </a:r>
            <a:br/>
            <a:r>
              <a:rPr b="false" i="false" strike="noStrike" sz="1200" u="none">
                <a:solidFill>
                  <a:srgbClr val="FFFFFF"/>
                </a:solidFill>
                <a:latin typeface="Calibri"/>
              </a:rPr>
              <a:t>effexor costco price</a:t>
            </a:r>
            <a:br/>
            <a:r>
              <a:rPr b="false" i="false" strike="noStrike" sz="1200" u="none">
                <a:solidFill>
                  <a:srgbClr val="FFFFFF"/>
                </a:solidFill>
                <a:latin typeface="Calibri"/>
              </a:rPr>
              <a:t>As the men begin this polite fencing match, however, they both know that, in the background, the clock is ticking.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drug action</a:t>
            </a:r>
            <a:br/>
            <a:r>
              <a:rPr b="false" i="false" strike="noStrike" sz="1200" u="none">
                <a:solidFill>
                  <a:srgbClr val="FFFFFF"/>
                </a:solidFill>
                <a:latin typeface="Calibri"/>
              </a:rPr>
              <a:t>how to reduce venlafaxine safety</a:t>
            </a:r>
            <a:br/>
            <a:r>
              <a:rPr b="false" i="false" strike="noStrike" sz="1200" u="none">
                <a:solidFill>
                  <a:srgbClr val="FFFFFF"/>
                </a:solidFill>
                <a:latin typeface="Calibri"/>
              </a:rPr>
              <a:t>effexor xr dosage</a:t>
            </a:r>
            <a:br/>
            <a:r>
              <a:rPr b="false" i="false" strike="noStrike" sz="1200" u="none">
                <a:solidFill>
                  <a:srgbClr val="FFFFFF"/>
                </a:solidFill>
                <a:latin typeface="Calibri"/>
              </a:rPr>
              <a:t>effexor 75 mg lp</a:t>
            </a:r>
            <a:br/>
            <a:r>
              <a:rPr b="false" i="false" strike="noStrike" sz="1200" u="none">
                <a:solidFill>
                  <a:srgbClr val="FFFFFF"/>
                </a:solidFill>
                <a:latin typeface="Calibri"/>
              </a:rPr>
              <a:t>effexor xr versus effexor er</a:t>
            </a:r>
            <a:br/>
            <a:r>
              <a:rPr b="false" i="false" strike="noStrike" sz="1200" u="none">
                <a:solidFill>
                  <a:srgbClr val="FFFFFF"/>
                </a:solidFill>
                <a:latin typeface="Calibri"/>
              </a:rPr>
              <a:t>I had a cold on Halloween of &amp;rdquo;91 and some fool takes a picture of me mid-sneeze and now I&amp;rsquo;ve got to deal with a bunch of lawsuits</a:t>
            </a:r>
            <a:br/>
            <a:r>
              <a:rPr b="false" i="false" strike="noStrike" sz="1200" u="none">
                <a:solidFill>
                  <a:srgbClr val="FFFFFF"/>
                </a:solidFill>
                <a:latin typeface="Calibri"/>
              </a:rPr>
              <a:t>generic effexor 75 mg</a:t>
            </a:r>
            <a:br/>
            <a:r>
              <a:rPr b="false" i="false" strike="noStrike" sz="1200" u="none">
                <a:solidFill>
                  <a:srgbClr val="FFFFFF"/>
                </a:solidFill>
                <a:latin typeface="Calibri"/>
              </a:rPr>
              <a:t>Consequently, regular monitoring for theoccurrence of mania/hypomania is recommended.</a:t>
            </a:r>
            <a:br/>
            <a:r>
              <a:rPr b="false" i="false" strike="noStrike" sz="1200" u="none">
                <a:solidFill>
                  <a:srgbClr val="FFFFFF"/>
                </a:solidFill>
                <a:latin typeface="Calibri"/>
              </a:rPr>
              <a:t>effexor xr coupons drug</a:t>
            </a:r>
            <a:br/>
            <a:r>
              <a:rPr b="false" i="false" strike="noStrike" sz="1200" u="none">
                <a:solidFill>
                  <a:srgbClr val="FFFFFF"/>
                </a:solidFill>
                <a:latin typeface="Calibri"/>
              </a:rPr>
              <a:t>What is considerably able is that propecia online canada purpose approaches are nonetheless just a cartilage potentially from you</a:t>
            </a:r>
            <a:br/>
            <a:r>
              <a:rPr b="false" i="false" strike="noStrike" sz="1200" u="none">
                <a:solidFill>
                  <a:srgbClr val="FFFFFF"/>
                </a:solidFill>
                <a:latin typeface="Calibri"/>
              </a:rPr>
              <a:t>what is venlafaxine hcl er used for</a:t>
            </a:r>
            <a:br/>
            <a:r>
              <a:rPr b="false" i="false" strike="noStrike" sz="1200" u="none">
                <a:solidFill>
                  <a:srgbClr val="FFFFFF"/>
                </a:solidFill>
                <a:latin typeface="Calibri"/>
              </a:rPr>
              <a:t>how much does effexor cost in canada</a:t>
            </a:r>
            <a:br/>
            <a:r>
              <a:rPr b="false" i="false" strike="noStrike" sz="1200" u="none">
                <a:solidFill>
                  <a:srgbClr val="FFFFFF"/>
                </a:solidFill>
                <a:latin typeface="Calibri"/>
              </a:rPr>
              <a:t>what is venlafaxine hcl 37.5 mg</a:t>
            </a:r>
            <a:br/>
            <a:r>
              <a:rPr b="false" i="false" strike="noStrike" sz="1200" u="none">
                <a:solidFill>
                  <a:srgbClr val="FFFFFF"/>
                </a:solidFill>
                <a:latin typeface="Calibri"/>
              </a:rPr>
              <a:t>effexor buy uk</a:t>
            </a:r>
            <a:br/>
            <a:r>
              <a:rPr b="false" i="false" strike="noStrike" sz="1200" u="none">
                <a:solidFill>
                  <a:srgbClr val="FFFFFF"/>
                </a:solidFill>
                <a:latin typeface="Calibri"/>
              </a:rPr>
              <a:t>effexor xr or effexor er</a:t>
            </a:r>
            <a:br/>
            <a:r>
              <a:rPr b="false" i="false" strike="noStrike" sz="1200" u="none">
                <a:solidFill>
                  <a:srgbClr val="FFFFFF"/>
                </a:solidFill>
                <a:latin typeface="Calibri"/>
              </a:rPr>
              <a:t>effexor xr canada no prescription</a:t>
            </a:r>
            <a:br/>
            <a:r>
              <a:rPr b="false" i="false" strike="noStrike" sz="1200" u="none">
                <a:solidFill>
                  <a:srgbClr val="FFFFFF"/>
                </a:solidFill>
                <a:latin typeface="Calibri"/>
              </a:rPr>
              <a:t>Treatment depends on the clinical presentation and findings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450 mg</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venlafaxine 75mg tablets</a:t>
            </a:r>
            <a:br/>
            <a:r>
              <a:rPr b="false" i="false" strike="noStrike" sz="1200" u="none">
                <a:solidFill>
                  <a:srgbClr val="FFFFFF"/>
                </a:solidFill>
                <a:latin typeface="Calibri"/>
              </a:rPr>
              <a:t>Review of 0.3 gel allow users to know expected efficacy, results and benefits from taking adapalene gel 0.3</a:t>
            </a:r>
            <a:br/>
            <a:r>
              <a:rPr b="false" i="false" strike="noStrike" sz="1200" u="none">
                <a:solidFill>
                  <a:srgbClr val="FFFFFF"/>
                </a:solidFill>
                <a:latin typeface="Calibri"/>
              </a:rPr>
              <a:t>buying effexor online</a:t>
            </a:r>
            <a:br/>
            <a:r>
              <a:rPr b="false" i="false" strike="noStrike" sz="1200" u="none">
                <a:solidFill>
                  <a:srgbClr val="FFFFFF"/>
                </a:solidFill>
                <a:latin typeface="Calibri"/>
              </a:rPr>
              <a:t>does effexor xr come 225 mg</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venlafaxine 37.5 mg</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venlafaxine xr 75mg capsules</a:t>
            </a:r>
            <a:br/>
            <a:r>
              <a:rPr b="false" i="false" strike="noStrike" sz="1200" u="none">
                <a:solidFill>
                  <a:srgbClr val="FFFFFF"/>
                </a:solidFill>
                <a:latin typeface="Calibri"/>
              </a:rPr>
              <a:t>venlafaxine 225 mg tablet</a:t>
            </a:r>
            <a:br/>
            <a:r>
              <a:rPr b="false" i="false" strike="noStrike" sz="1200" u="none">
                <a:solidFill>
                  <a:srgbClr val="FFFFFF"/>
                </a:solidFill>
                <a:latin typeface="Calibri"/>
              </a:rPr>
              <a:t>effexor xr 37.5mg cap</a:t>
            </a:r>
            <a:br/>
            <a:r>
              <a:rPr b="false" i="false" strike="noStrike" sz="1200" u="none">
                <a:solidFill>
                  <a:srgbClr val="FFFFFF"/>
                </a:solidFill>
                <a:latin typeface="Calibri"/>
              </a:rPr>
              <a:t>effexor 25 mg for hot flashes</a:t>
            </a:r>
            <a:br/>
            <a:r>
              <a:rPr b="false" i="false" strike="noStrike" sz="1200" u="none">
                <a:solidFill>
                  <a:srgbClr val="FFFFFF"/>
                </a:solidFill>
                <a:latin typeface="Calibri"/>
              </a:rPr>
              <a:t>what is effexor xr 150</a:t>
            </a:r>
            <a:br/>
            <a:r>
              <a:rPr b="false" i="false" strike="noStrike" sz="1200" u="none">
                <a:solidFill>
                  <a:srgbClr val="FFFFFF"/>
                </a:solidFill>
                <a:latin typeface="Calibri"/>
              </a:rPr>
              <a:t>coupons for effexor xr for free</a:t>
            </a:r>
            <a:br/>
            <a:r>
              <a:rPr b="false" i="false" strike="noStrike" sz="1200" u="none">
                <a:solidFill>
                  <a:srgbClr val="FFFFFF"/>
                </a:solidFill>
                <a:latin typeface="Calibri"/>
              </a:rPr>
              <a:t>what is venlafaxine</a:t>
            </a:r>
            <a:br/>
            <a:r>
              <a:rPr b="false" i="false" strike="noStrike" sz="1200" u="none">
                <a:solidFill>
                  <a:srgbClr val="FFFFFF"/>
                </a:solidFill>
                <a:latin typeface="Calibri"/>
              </a:rPr>
              <a:t>what is venlafaxine er 150 mg used for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effexor discounts</a:t>
            </a:r>
            <a:br/>
            <a:r>
              <a:rPr b="false" i="false" strike="noStrike" sz="1200" u="none">
                <a:solidFill>
                  <a:srgbClr val="FFFFFF"/>
                </a:solidFill>
                <a:latin typeface="Calibri"/>
              </a:rPr>
              <a:t>venlafaxine hcl 150 mg</a:t>
            </a:r>
            <a:br/>
            <a:r>
              <a:rPr b="false" i="false" strike="noStrike" sz="1200" u="none">
                <a:solidFill>
                  <a:srgbClr val="FFFFFF"/>
                </a:solidFill>
                <a:latin typeface="Calibri"/>
              </a:rPr>
              <a:t>venlafaxine xr online</a:t>
            </a:r>
            <a:br/>
            <a:r>
              <a:rPr b="false" i="false" strike="noStrike" sz="1200" u="none">
                <a:solidFill>
                  <a:srgbClr val="FFFFFF"/>
                </a:solidFill>
                <a:latin typeface="Calibri"/>
              </a:rPr>
              <a:t>75 mg effexor anxiety</a:t>
            </a:r>
            <a:br/>
            <a:r>
              <a:rPr b="false" i="false" strike="noStrike" sz="1200" u="none">
                <a:solidFill>
                  <a:srgbClr val="FFFFFF"/>
                </a:solidFill>
                <a:latin typeface="Calibri"/>
              </a:rPr>
              <a:t>effexor xr reviews for depression</a:t>
            </a:r>
            <a:br/>
            <a:r>
              <a:rPr b="false" i="false" strike="noStrike" sz="1200" u="none">
                <a:solidFill>
                  <a:srgbClr val="FFFFFF"/>
                </a:solidFill>
                <a:latin typeface="Calibri"/>
              </a:rPr>
              <a:t>venlafaxine hcl 150 mg 24hr sa cap</a:t>
            </a:r>
            <a:br/>
            <a:r>
              <a:rPr b="false" i="false" strike="noStrike" sz="1200" u="none">
                <a:solidFill>
                  <a:srgbClr val="FFFFFF"/>
                </a:solidFill>
                <a:latin typeface="Calibri"/>
              </a:rPr>
              <a:t>is 75mg of effexor a low dose</a:t>
            </a:r>
            <a:br/>
            <a:r>
              <a:rPr b="false" i="false" strike="noStrike" sz="1200" u="none">
                <a:solidFill>
                  <a:srgbClr val="FFFFFF"/>
                </a:solidFill>
                <a:latin typeface="Calibri"/>
              </a:rPr>
              <a:t>Ademdel principio activo furosemida (D.C.I ), los restantes componentes son: lactosa monohidrato, almide ma almide mapregelatinizado, talco, estearato magnco y sce coloidal anhidra.</a:t>
            </a:r>
            <a:br/>
            <a:r>
              <a:rPr b="false" i="false" strike="noStrike" sz="1200" u="none">
                <a:solidFill>
                  <a:srgbClr val="FFFFFF"/>
                </a:solidFill>
                <a:latin typeface="Calibri"/>
              </a:rPr>
              <a:t>lamotrigine effexor xr</a:t>
            </a:r>
            <a:br/>
            <a:r>
              <a:rPr b="false" i="false" strike="noStrike" sz="1200" u="none">
                <a:solidFill>
                  <a:srgbClr val="FFFFFF"/>
                </a:solidFill>
                <a:latin typeface="Calibri"/>
              </a:rPr>
              <a:t>will effexor xr show up drug test</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buy generic effexor xr online</a:t>
            </a:r>
            <a:br/>
            <a:r>
              <a:rPr b="false" i="false" strike="noStrike" sz="1200" u="none">
                <a:solidFill>
                  <a:srgbClr val="FFFFFF"/>
                </a:solidFill>
                <a:latin typeface="Calibri"/>
              </a:rPr>
              <a:t>venlafaxine safe during pregnancy</a:t>
            </a:r>
            <a:br/>
            <a:r>
              <a:rPr b="false" i="false" strike="noStrike" sz="1200" u="none">
                <a:solidFill>
                  <a:srgbClr val="FFFFFF"/>
                </a:solidFill>
                <a:latin typeface="Calibri"/>
              </a:rPr>
              <a:t>effexor xr 75mg capsule sa</a:t>
            </a:r>
            <a:br/>
            <a:r>
              <a:rPr b="false" i="false" strike="noStrike" sz="1200" u="none">
                <a:solidFill>
                  <a:srgbClr val="FFFFFF"/>
                </a:solidFill>
                <a:latin typeface="Calibri"/>
              </a:rPr>
              <a:t>Bortezomib can also cause nerve damage (peripheral neuropathy) that can lead to problems with numbness, tingling, or even pain in the hands and feet</a:t>
            </a:r>
            <a:br/>
            <a:r>
              <a:rPr b="false" i="false" strike="noStrike" sz="1200" u="none">
                <a:solidFill>
                  <a:srgbClr val="FFFFFF"/>
                </a:solidFill>
                <a:latin typeface="Calibri"/>
              </a:rPr>
              <a:t>cheapest effexor xr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Lowering of blood pressure is also achieved by the Caduet drug through relaxation of blood vessels</a:t>
            </a:r>
            <a:br/>
            <a:r>
              <a:rPr b="false" i="false" strike="noStrike" sz="1200" u="none">
                <a:solidFill>
                  <a:srgbClr val="FFFFFF"/>
                </a:solidFill>
                <a:latin typeface="Calibri"/>
              </a:rPr>
              <a:t>effexor 75 mg fiyat</a:t>
            </a:r>
            <a:br/>
            <a:r>
              <a:rPr b="false" i="false" strike="noStrike" sz="1200" u="none">
                <a:solidFill>
                  <a:srgbClr val="FFFFFF"/>
                </a:solidFill>
                <a:latin typeface="Calibri"/>
              </a:rPr>
              <a:t>effexor xr coupon</a:t>
            </a:r>
            <a:br/>
            <a:r>
              <a:rPr b="false" i="false" strike="noStrike" sz="1200" u="none">
                <a:solidFill>
                  <a:srgbClr val="FFFFFF"/>
                </a:solidFill>
                <a:latin typeface="Calibri"/>
              </a:rPr>
              <a:t>effexor buy online</a:t>
            </a:r>
            <a:br/>
            <a:r>
              <a:rPr b="false" i="false" strike="noStrike" sz="1200" u="none">
                <a:solidFill>
                  <a:srgbClr val="FFFFFF"/>
                </a:solidFill>
                <a:latin typeface="Calibri"/>
              </a:rPr>
              <a:t>Los estudios en animales han mostrado toxicidad reproductiva</a:t>
            </a:r>
            <a:br/>
            <a:r>
              <a:rPr b="false" i="false" strike="noStrike" sz="1200" u="none">
                <a:solidFill>
                  <a:srgbClr val="FFFFFF"/>
                </a:solidFill>
                <a:latin typeface="Calibri"/>
              </a:rPr>
              <a:t>venlafaxine xr cost</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dosage of effexor xr for anxiety</a:t>
            </a:r>
            <a:br/>
            <a:r>
              <a:rPr b="false" i="false" strike="noStrike" sz="1200" u="none">
                <a:solidFill>
                  <a:srgbClr val="FFFFFF"/>
                </a:solidFill>
                <a:latin typeface="Calibri"/>
              </a:rPr>
              <a:t>Propylenglycol kann auerdem Hautreizungen hervorrufen.</a:t>
            </a:r>
            <a:br/>
            <a:r>
              <a:rPr b="false" i="false" strike="noStrike" sz="1200" u="none">
                <a:solidFill>
                  <a:srgbClr val="FFFFFF"/>
                </a:solidFill>
                <a:latin typeface="Calibri"/>
              </a:rPr>
              <a:t>buy effexor online australia</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venlafaxine er capsules generic</a:t>
            </a:r>
            <a:br/>
            <a:r>
              <a:rPr b="false" i="false" strike="noStrike" sz="1200" u="none">
                <a:solidFill>
                  <a:srgbClr val="FFFFFF"/>
                </a:solidFill>
                <a:latin typeface="Calibri"/>
              </a:rPr>
              <a:t>effexor generic reviews</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venlafaxine xr 37.5 mg price</a:t>
            </a:r>
            <a:br/>
            <a:r>
              <a:rPr b="false" i="false" strike="noStrike" sz="1200" u="none">
                <a:solidFill>
                  <a:srgbClr val="FFFFFF"/>
                </a:solidFill>
                <a:latin typeface="Calibri"/>
              </a:rPr>
              <a:t>effexor xr coupons wyeth</a:t>
            </a:r>
            <a:br/>
            <a:r>
              <a:rPr b="false" i="false" strike="noStrike" sz="1200" u="none">
                <a:solidFill>
                  <a:srgbClr val="FFFFFF"/>
                </a:solidFill>
                <a:latin typeface="Calibri"/>
              </a:rPr>
              <a:t>generic for effexor xr 150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if you plan on going to the jungle, you might want to look into getting a Yellow Fever shot</a:t>
            </a:r>
            <a:br/>
            <a:r>
              <a:rPr b="false" i="false" strike="noStrike" sz="1200" u="none">
                <a:solidFill>
                  <a:srgbClr val="FFFFFF"/>
                </a:solidFill>
                <a:latin typeface="Calibri"/>
              </a:rPr>
              <a:t>75 mg effexor</a:t>
            </a:r>
            <a:br/>
            <a:r>
              <a:rPr b="false" i="false" strike="noStrike" sz="1200" u="none">
                <a:solidFill>
                  <a:srgbClr val="FFFFFF"/>
                </a:solidFill>
                <a:latin typeface="Calibri"/>
              </a:rPr>
              <a:t>effexor xr versus effexor tablets</a:t>
            </a:r>
            <a:br/>
            <a:r>
              <a:rPr b="false" i="false" strike="noStrike" sz="1200" u="none">
                <a:solidFill>
                  <a:srgbClr val="FFFFFF"/>
                </a:solidFill>
                <a:latin typeface="Calibri"/>
              </a:rPr>
              <a:t>prescription drug effexor</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cheapest effexor online</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cost of effexor xr 75mg</a:t>
            </a:r>
            <a:br/>
            <a:r>
              <a:rPr b="false" i="false" strike="noStrike" sz="1200" u="none">
                <a:solidFill>
                  <a:srgbClr val="FFFFFF"/>
                </a:solidFill>
                <a:latin typeface="Calibri"/>
              </a:rPr>
              <a:t>We already know they don't react to any practical extent</a:t>
            </a:r>
            <a:br/>
            <a:r>
              <a:rPr b="false" i="false" strike="noStrike" sz="1200" u="none">
                <a:solidFill>
                  <a:srgbClr val="FFFFFF"/>
                </a:solidFill>
                <a:latin typeface="Calibri"/>
              </a:rPr>
              <a:t>venlafaxine erowid experience</a:t>
            </a:r>
            <a:br/>
            <a:r>
              <a:rPr b="false" i="false" strike="noStrike" sz="1200" u="none">
                <a:solidFill>
                  <a:srgbClr val="FFFFFF"/>
                </a:solidFill>
                <a:latin typeface="Calibri"/>
              </a:rPr>
              <a:t>Perempuan sangat rentan terhadap jenis penyakit jamur kandida ini, sebab jika terjadi pada vagina dapat menyebabkan iritasi vaginitis atau iritasi vagina</a:t>
            </a:r>
            <a:br/>
            <a:r>
              <a:rPr b="false" i="false" strike="noStrike" sz="1200" u="none">
                <a:solidFill>
                  <a:srgbClr val="FFFFFF"/>
                </a:solidFill>
                <a:latin typeface="Calibri"/>
              </a:rPr>
              <a:t>generic effexor xr coupon</a:t>
            </a:r>
            <a:br/>
            <a:r>
              <a:rPr b="false" i="false" strike="noStrike" sz="1200" u="none">
                <a:solidFill>
                  <a:srgbClr val="FFFFFF"/>
                </a:solidFill>
                <a:latin typeface="Calibri"/>
              </a:rPr>
              <a:t>Your doctor will help you decide if bupropion is right for  you</a:t>
            </a:r>
            <a:br/>
            <a:r>
              <a:rPr b="false" i="false" strike="noStrike" sz="1200" u="none">
                <a:solidFill>
                  <a:srgbClr val="FFFFFF"/>
                </a:solidFill>
                <a:latin typeface="Calibri"/>
              </a:rPr>
              <a:t>how many beads in 150 mg effexor</a:t>
            </a:r>
            <a:br/>
            <a:r>
              <a:rPr b="false" i="false" strike="noStrike" sz="1200" u="none">
                <a:solidFill>
                  <a:srgbClr val="FFFFFF"/>
                </a:solidFill>
                <a:latin typeface="Calibri"/>
              </a:rPr>
              <a:t>venlafaxine xr 75mg</a:t>
            </a:r>
            <a:br/>
            <a:r>
              <a:rPr b="false" i="false" strike="noStrike" sz="1200" u="none">
                <a:solidFill>
                  <a:srgbClr val="FFFFFF"/>
                </a:solidFill>
                <a:latin typeface="Calibri"/>
              </a:rPr>
              <a:t>Bactrim'e kar duyarllk, Klinik Laboratuar Standartlar Milli Komitesi (NCCLS) tarafndan nerilen disk difzyon veya dilsyon testleri gibi standart metotlar kullanlarak sap-tanabilir.</a:t>
            </a:r>
            <a:br/>
            <a:r>
              <a:rPr b="false" i="false" strike="noStrike" sz="1200" u="none">
                <a:solidFill>
                  <a:srgbClr val="FFFFFF"/>
                </a:solidFill>
                <a:latin typeface="Calibri"/>
              </a:rPr>
              <a:t>generic effexor buy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75 mg capsule (wye)</a:t>
            </a:r>
            <a:br/>
            <a:r>
              <a:rPr b="false" i="false" strike="noStrike" sz="1200" u="none">
                <a:solidFill>
                  <a:srgbClr val="FFFFFF"/>
                </a:solidFill>
                <a:latin typeface="Calibri"/>
              </a:rPr>
              <a:t>buy generic venlafaxine</a:t>
            </a:r>
            <a:br/>
            <a:r>
              <a:rPr b="false" i="false" strike="noStrike" sz="1200" u="none">
                <a:solidFill>
                  <a:srgbClr val="FFFFFF"/>
                </a:solidFill>
                <a:latin typeface="Calibri"/>
              </a:rPr>
              <a:t>effexor xr 37.5 mg effets secondaires</a:t>
            </a:r>
            <a:br/>
            <a:r>
              <a:rPr b="false" i="false" strike="noStrike" sz="1200" u="none">
                <a:solidFill>
                  <a:srgbClr val="FFFFFF"/>
                </a:solidFill>
                <a:latin typeface="Calibri"/>
              </a:rPr>
              <a:t>75 mg effexor for hot flashes</a:t>
            </a:r>
            <a:br/>
            <a:r>
              <a:rPr b="false" i="false" strike="noStrike" sz="1200" u="none">
                <a:solidFill>
                  <a:srgbClr val="FFFFFF"/>
                </a:solidFill>
                <a:latin typeface="Calibri"/>
              </a:rPr>
              <a:t>Over or prolonged consumption of Cymbalta by males is shown to affect the ejaculation properties in them</a:t>
            </a:r>
            <a:br/>
            <a:r>
              <a:rPr b="false" i="false" strike="noStrike" sz="1200" u="none">
                <a:solidFill>
                  <a:srgbClr val="FFFFFF"/>
                </a:solidFill>
                <a:latin typeface="Calibri"/>
              </a:rPr>
              <a:t>effexor cost at walmart</a:t>
            </a:r>
            <a:br/>
            <a:r>
              <a:rPr b="false" i="false" strike="noStrike" sz="1200" u="none">
                <a:solidFill>
                  <a:srgbClr val="FFFFFF"/>
                </a:solidFill>
                <a:latin typeface="Calibri"/>
              </a:rPr>
              <a:t>buy generic effexor no prescription canada</a:t>
            </a:r>
            <a:br/>
            <a:r>
              <a:rPr b="false" i="false" strike="noStrike" sz="1200" u="none">
                <a:solidFill>
                  <a:srgbClr val="FFFFFF"/>
                </a:solidFill>
                <a:latin typeface="Calibri"/>
              </a:rPr>
              <a:t>can venlafaxine er get you high</a:t>
            </a:r>
            <a:br/>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can you take 300 mg of effexor xr</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effexor rx price</a:t>
            </a:r>
            <a:br/>
            <a:r>
              <a:rPr b="false" i="false" strike="noStrike" sz="1200" u="none">
                <a:solidFill>
                  <a:srgbClr val="FFFFFF"/>
                </a:solidFill>
                <a:latin typeface="Calibri"/>
              </a:rPr>
              <a:t>venlafaxine er high</a:t>
            </a:r>
            <a:br/>
            <a:r>
              <a:rPr b="false" i="false" strike="noStrike" sz="1200" u="none">
                <a:solidFill>
                  <a:srgbClr val="FFFFFF"/>
                </a:solidFill>
                <a:latin typeface="Calibri"/>
              </a:rPr>
              <a:t>venlafaxine 37.5 mg weight loss</a:t>
            </a:r>
            <a:br/>
            <a:r>
              <a:rPr b="false" i="false" strike="noStrike" sz="1200" u="none">
                <a:solidFill>
                  <a:srgbClr val="FFFFFF"/>
                </a:solidFill>
                <a:latin typeface="Calibri"/>
              </a:rPr>
              <a:t>The body eliminates Doryx through the liver</a:t>
            </a:r>
            <a:br/>
            <a:r>
              <a:rPr b="false" i="false" strike="noStrike" sz="1200" u="none">
                <a:solidFill>
                  <a:srgbClr val="FFFFFF"/>
                </a:solidFill>
                <a:latin typeface="Calibri"/>
              </a:rPr>
              <a:t>effexor black box</a:t>
            </a:r>
            <a:br/>
            <a:r>
              <a:rPr b="false" i="false" strike="noStrike" sz="1200" u="none">
                <a:solidFill>
                  <a:srgbClr val="FFFFFF"/>
                </a:solidFill>
                <a:latin typeface="Calibri"/>
              </a:rPr>
              <a:t>&amp;ldquo;It depends how much the drug company wants to spend to study it.&amp;rdquo;</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150 mg weight gain</a:t>
            </a:r>
            <a:br/>
            <a:r>
              <a:rPr b="false" i="false" strike="noStrike" sz="1200" u="none">
                <a:solidFill>
                  <a:srgbClr val="FFFFFF"/>
                </a:solidFill>
                <a:latin typeface="Calibri"/>
              </a:rPr>
              <a:t>effexor msds</a:t>
            </a:r>
            <a:br/>
            <a:r>
              <a:rPr b="false" i="false" strike="noStrike" sz="1200" u="none">
                <a:solidFill>
                  <a:srgbClr val="FFFFFF"/>
                </a:solidFill>
                <a:latin typeface="Calibri"/>
              </a:rPr>
              <a:t>effexor 75 mg weight loss</a:t>
            </a:r>
            <a:br/>
            <a:r>
              <a:rPr b="false" i="false" strike="noStrike" sz="1200" u="none">
                <a:solidFill>
                  <a:srgbClr val="FFFFFF"/>
                </a:solidFill>
                <a:latin typeface="Calibri"/>
              </a:rPr>
              <a:t>venlafaxine xr 75mg review</a:t>
            </a:r>
            <a:br/>
            <a:r>
              <a:rPr b="false" i="false" strike="noStrike" sz="1200" u="none">
                <a:solidFill>
                  <a:srgbClr val="FFFFFF"/>
                </a:solidFill>
                <a:latin typeface="Calibri"/>
              </a:rPr>
              <a:t>venlafaxine er 37.5 capsules</a:t>
            </a:r>
            <a:br/>
            <a:r>
              <a:rPr b="false" i="false" strike="noStrike" sz="1200" u="none">
                <a:solidFill>
                  <a:srgbClr val="FFFFFF"/>
                </a:solidFill>
                <a:latin typeface="Calibri"/>
              </a:rPr>
              <a:t>effexor xr 150 mg high</a:t>
            </a:r>
            <a:br/>
            <a:r>
              <a:rPr b="false" i="false" strike="noStrike" sz="1200" u="none">
                <a:solidFill>
                  <a:srgbClr val="FFFFFF"/>
                </a:solidFill>
                <a:latin typeface="Calibri"/>
              </a:rPr>
              <a:t>effexor 300 mg</a:t>
            </a:r>
            <a:br/>
            <a:r>
              <a:rPr b="false" i="false" strike="noStrike" sz="1200" u="none">
                <a:solidFill>
                  <a:srgbClr val="FFFFFF"/>
                </a:solidFill>
                <a:latin typeface="Calibri"/>
              </a:rPr>
              <a:t>venlafaxine 150mg</a:t>
            </a:r>
            <a:br/>
            <a:r>
              <a:rPr b="false" i="false" strike="noStrike" sz="1200" u="none">
                <a:solidFill>
                  <a:srgbClr val="FFFFFF"/>
                </a:solidFill>
                <a:latin typeface="Calibri"/>
              </a:rPr>
              <a:t>just in a long time i hadnt felt this way</a:t>
            </a:r>
            <a:br/>
            <a:r>
              <a:rPr b="false" i="false" strike="noStrike" sz="1200" u="none">
                <a:solidFill>
                  <a:srgbClr val="FFFFFF"/>
                </a:solidFill>
                <a:latin typeface="Calibri"/>
              </a:rPr>
              <a:t>venlafaxine hcl er high</a:t>
            </a:r>
            <a:br/>
            <a:r>
              <a:rPr b="false" i="false" strike="noStrike" sz="1200" u="none">
                <a:solidFill>
                  <a:srgbClr val="FFFFFF"/>
                </a:solidFill>
                <a:latin typeface="Calibri"/>
              </a:rPr>
              <a:t>They work by affecting the way certain chemicals act in your brain</a:t>
            </a:r>
            <a:br/>
            <a:r>
              <a:rPr b="false" i="false" strike="noStrike" sz="1200" u="none">
                <a:solidFill>
                  <a:srgbClr val="FFFFFF"/>
                </a:solidFill>
                <a:latin typeface="Calibri"/>
              </a:rPr>
              <a:t>venlafaxine discontinuation</a:t>
            </a:r>
            <a:br/>
            <a:r>
              <a:rPr b="false" i="false" strike="noStrike" sz="1200" u="none">
                <a:solidFill>
                  <a:srgbClr val="FFFFFF"/>
                </a:solidFill>
                <a:latin typeface="Calibri"/>
              </a:rPr>
              <a:t>effexor xr half life time</a:t>
            </a:r>
            <a:br/>
            <a:r>
              <a:rPr b="false" i="false" strike="noStrike" sz="1200" u="none">
                <a:solidFill>
                  <a:srgbClr val="FFFFFF"/>
                </a:solidFill>
                <a:latin typeface="Calibri"/>
              </a:rPr>
              <a:t>My anxiety level has sky rocketed</a:t>
            </a:r>
            <a:br/>
            <a:r>
              <a:rPr b="false" i="false" strike="noStrike" sz="1200" u="none">
                <a:solidFill>
                  <a:srgbClr val="FFFFFF"/>
                </a:solidFill>
                <a:latin typeface="Calibri"/>
              </a:rPr>
              <a:t>venlafaxine 150 mg</a:t>
            </a:r>
            <a:br/>
            <a:r>
              <a:rPr b="false" i="false" strike="noStrike" sz="1200" u="none">
                <a:solidFill>
                  <a:srgbClr val="FFFFFF"/>
                </a:solidFill>
                <a:latin typeface="Calibri"/>
              </a:rPr>
              <a:t>is generic venlafaxine the same as effexor xr</a:t>
            </a:r>
            <a:br/>
            <a:r>
              <a:rPr b="false" i="false" strike="noStrike" sz="1200" u="none">
                <a:solidFill>
                  <a:srgbClr val="FFFFFF"/>
                </a:solidFill>
                <a:latin typeface="Calibri"/>
              </a:rPr>
              <a:t>best price generic effexor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Accutane has never been banned in the U.S</a:t>
            </a:r>
            <a:br/>
            <a:r>
              <a:rPr b="false" i="false" strike="noStrike" sz="1200" u="none">
                <a:solidFill>
                  <a:srgbClr val="FFFFFF"/>
                </a:solidFill>
                <a:latin typeface="Calibri"/>
              </a:rPr>
              <a:t>venlafaxine 75 mg tab</a:t>
            </a:r>
            <a:br/>
            <a:r>
              <a:rPr b="false" i="false" strike="noStrike" sz="1200" u="none">
                <a:solidFill>
                  <a:srgbClr val="FFFFFF"/>
                </a:solidFill>
                <a:latin typeface="Calibri"/>
              </a:rPr>
              <a:t>effexor xr generic drug</a:t>
            </a:r>
            <a:br/>
            <a:r>
              <a:rPr b="false" i="false" strike="noStrike" sz="1200" u="none">
                <a:solidFill>
                  <a:srgbClr val="FFFFFF"/>
                </a:solidFill>
                <a:latin typeface="Calibri"/>
              </a:rPr>
              <a:t>Does the treadclimber accommodate those that have a longer stride? I personally have a 34.5 stride</a:t>
            </a:r>
            <a:br/>
            <a:r>
              <a:rPr b="false" i="false" strike="noStrike" sz="1200" u="none">
                <a:solidFill>
                  <a:srgbClr val="FFFFFF"/>
                </a:solidFill>
                <a:latin typeface="Calibri"/>
              </a:rPr>
              <a:t>effexor price canada</a:t>
            </a:r>
            <a:br/>
            <a:r>
              <a:rPr b="false" i="false" strike="noStrike" sz="1200" u="none">
                <a:solidFill>
                  <a:srgbClr val="FFFFFF"/>
                </a:solidFill>
                <a:latin typeface="Calibri"/>
              </a:rPr>
              <a:t>effexor generic drugs</a:t>
            </a:r>
            <a:br/>
            <a:r>
              <a:rPr b="false" i="false" strike="noStrike" sz="1200" u="none">
                <a:solidFill>
                  <a:srgbClr val="FFFFFF"/>
                </a:solidFill>
                <a:latin typeface="Calibri"/>
              </a:rPr>
              <a:t>generic effexor xr australia</a:t>
            </a:r>
            <a:br/>
            <a:r>
              <a:rPr b="false" i="false" strike="noStrike" sz="1200" u="none">
                <a:solidFill>
                  <a:srgbClr val="FFFFFF"/>
                </a:solidFill>
                <a:latin typeface="Calibri"/>
              </a:rPr>
              <a:t>effexor bladder pain</a:t>
            </a:r>
            <a:br/>
            <a:r>
              <a:rPr b="false" i="false" strike="noStrike" sz="1200" u="none">
                <a:solidFill>
                  <a:srgbClr val="FFFFFF"/>
                </a:solidFill>
                <a:latin typeface="Calibri"/>
              </a:rPr>
              <a:t>venlafaxine hcl er 24hr 75mg</a:t>
            </a:r>
            <a:br/>
            <a:r>
              <a:rPr b="false" i="false" strike="noStrike" sz="1200" u="none">
                <a:solidFill>
                  <a:srgbClr val="FFFFFF"/>
                </a:solidFill>
                <a:latin typeface="Calibri"/>
              </a:rPr>
              <a:t>Evo i ja da se pridruzim,sto se lekova tice treba posebnu paznju obratiti na lekove namenjene psihijatriskim poremecajima npr</a:t>
            </a:r>
            <a:br/>
            <a:r>
              <a:rPr b="false" i="false" strike="noStrike" sz="1200" u="none">
                <a:solidFill>
                  <a:srgbClr val="FFFFFF"/>
                </a:solidFill>
                <a:latin typeface="Calibri"/>
              </a:rPr>
              <a:t>purchase venlafaxine online</a:t>
            </a:r>
            <a:br/>
            <a:r>
              <a:rPr b="false" i="false" strike="noStrike" sz="1200" u="none">
                <a:solidFill>
                  <a:srgbClr val="FFFFFF"/>
                </a:solidFill>
                <a:latin typeface="Calibri"/>
              </a:rPr>
              <a:t>If you had success with Zoloft before it started to fail, Prozac would be a logical choice in terms of antidepressant effect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Stopping Effexor Xr 37.5mg - Effexor 75 Mg</dc:title>
  <dc:description>Effexor 25 mg tablets, effexor xr generic equivalent, effexor xr reviews for anxiety, 75 mg effexor is it effective, effexor xr coupons wyeth, how many beads in 150 mg effexor, effexor xr 75 mg capsule (wye)</dc:description>
  <dc:subject>Stopping Effexor Xr 37.5mg - Effexor 75 Mg</dc:subject>
  <cp:keywords>effexor xr 300 mg tab id, effexor xr generic for hot flashes, effexor lp 25 mg, effexor mg, venlafaxine hcl 150 mg, buy effexor online australia, effexor xr versus effexor tablets, venlafaxine erowid experience, effexor price canada, purchase venlafaxine online</cp:keywords>
  <cp:category/>
</cp:coreProperties>
</file>