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Venlafaxine Discontinuation Taper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Proguanil is not commercially available in the United States, but it may be readily obtained in Canada and overseas</a:t>
            </a:r>
            <a:br/>
            <a:r>
              <a:rPr b="false" i="false" strike="noStrike" sz="1200" u="none">
                <a:solidFill>
                  <a:srgbClr val="FFFFFF"/>
                </a:solidFill>
                <a:latin typeface="Calibri"/>
              </a:rPr>
              <a:t>online effexor prescription</a:t>
            </a:r>
            <a:br/>
            <a:r>
              <a:rPr b="false" i="false" strike="noStrike" sz="1200" u="none">
                <a:solidFill>
                  <a:srgbClr val="FFFFFF"/>
                </a:solidFill>
                <a:latin typeface="Calibri"/>
              </a:rPr>
              <a:t>Despite Then That science mushrooms Login in a separate kingdom , till Today no terminated disputes that is Yet , meat or vegetables</a:t>
            </a:r>
            <a:br/>
            <a:r>
              <a:rPr b="false" i="false" strike="noStrike" sz="1200" u="none">
                <a:solidFill>
                  <a:srgbClr val="FFFFFF"/>
                </a:solidFill>
                <a:latin typeface="Calibri"/>
              </a:rPr>
              <a:t>should i take effexor or effexor xr</a:t>
            </a:r>
            <a:br/>
            <a:r>
              <a:rPr b="false" i="false" strike="noStrike" sz="1200" u="none">
                <a:solidFill>
                  <a:srgbClr val="FFFFFF"/>
                </a:solidFill>
                <a:latin typeface="Calibri"/>
              </a:rPr>
              <a:t>is there a generic equivalent for effexor xr</a:t>
            </a:r>
            <a:br/>
            <a:r>
              <a:rPr b="false" i="false" strike="noStrike" sz="1200" u="none">
                <a:solidFill>
                  <a:srgbClr val="FFFFFF"/>
                </a:solidFill>
                <a:latin typeface="Calibri"/>
              </a:rPr>
              <a:t>Soaking in a warm bath with the foreskin retracted (ifretractile and not too painful) will help with cleaning andurination may be easier in the bath</a:t>
            </a:r>
            <a:br/>
            <a:r>
              <a:rPr b="false" i="false" strike="noStrike" sz="1200" u="none">
                <a:solidFill>
                  <a:srgbClr val="FFFFFF"/>
                </a:solidFill>
                <a:latin typeface="Calibri"/>
              </a:rPr>
              <a:t>effexor xr price australia</a:t>
            </a:r>
            <a:br/>
            <a:r>
              <a:rPr b="false" i="false" strike="noStrike" sz="1200" u="none">
                <a:solidFill>
                  <a:srgbClr val="FFFFFF"/>
                </a:solidFill>
                <a:latin typeface="Calibri"/>
              </a:rPr>
              <a:t>Pantoprazole is indicated for maintenance of healing of erosive esophagitis and reduction in relapse rates of daytime and nighttime heartburn symptoms in adult patients with GERD</a:t>
            </a:r>
            <a:br/>
            <a:r>
              <a:rPr b="false" i="false" strike="noStrike" sz="1200" u="none">
                <a:solidFill>
                  <a:srgbClr val="FFFFFF"/>
                </a:solidFill>
                <a:latin typeface="Calibri"/>
              </a:rPr>
              <a:t>effexor xr drugs.com</a:t>
            </a:r>
            <a:br/>
            <a:r>
              <a:rPr b="false" i="false" strike="noStrike" sz="1200" u="none">
                <a:solidFill>
                  <a:srgbClr val="FFFFFF"/>
                </a:solidFill>
                <a:latin typeface="Calibri"/>
              </a:rPr>
              <a:t>effexor xr online canada</a:t>
            </a:r>
            <a:br/>
            <a:r>
              <a:rPr b="false" i="false" strike="noStrike" sz="1200" u="none">
                <a:solidFill>
                  <a:srgbClr val="FFFFFF"/>
                </a:solidFill>
                <a:latin typeface="Calibri"/>
              </a:rPr>
              <a:t>Hopefully your new med will bring you better days</a:t>
            </a:r>
            <a:br/>
            <a:r>
              <a:rPr b="false" i="false" strike="noStrike" sz="1200" u="none">
                <a:solidFill>
                  <a:srgbClr val="FFFFFF"/>
                </a:solidFill>
                <a:latin typeface="Calibri"/>
              </a:rPr>
              <a:t>effexor generic</a:t>
            </a:r>
            <a:br/>
            <a:r>
              <a:rPr b="false" i="false" strike="noStrike" sz="1200" u="none">
                <a:solidFill>
                  <a:srgbClr val="FFFFFF"/>
                </a:solidFill>
                <a:latin typeface="Calibri"/>
              </a:rPr>
              <a:t>best price effexor xr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read the story that went with it then looked at the pic</a:t>
            </a:r>
            <a:br/>
            <a:r>
              <a:rPr b="false" i="false" strike="noStrike" sz="1200" u="none">
                <a:solidFill>
                  <a:srgbClr val="FFFFFF"/>
                </a:solidFill>
                <a:latin typeface="Calibri"/>
              </a:rPr>
              <a:t>effexor xr dose reduction</a:t>
            </a:r>
            <a:br/>
            <a:r>
              <a:rPr b="false" i="false" strike="noStrike" sz="1200" u="none">
                <a:solidFill>
                  <a:srgbClr val="FFFFFF"/>
                </a:solidFill>
                <a:latin typeface="Calibri"/>
              </a:rPr>
              <a:t>street price effexor</a:t>
            </a:r>
            <a:br/>
            <a:r>
              <a:rPr b="false" i="false" strike="noStrike" sz="1200" u="none">
                <a:solidFill>
                  <a:srgbClr val="FFFFFF"/>
                </a:solidFill>
                <a:latin typeface="Calibri"/>
              </a:rPr>
              <a:t>what is the medication venlafaxine used for</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effexor blackouts</a:t>
            </a:r>
            <a:br/>
            <a:r>
              <a:rPr b="false" i="false" strike="noStrike" sz="1200" u="none">
                <a:solidFill>
                  <a:srgbClr val="FFFFFF"/>
                </a:solidFill>
                <a:latin typeface="Calibri"/>
              </a:rPr>
              <a:t>effexor generic medicine</a:t>
            </a:r>
            <a:br/>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how to discontinue venlafaxine safely</a:t>
            </a:r>
            <a:br/>
            <a:r>
              <a:rPr b="false" i="false" strike="noStrike" sz="1200" u="none">
                <a:solidFill>
                  <a:srgbClr val="FFFFFF"/>
                </a:solidFill>
                <a:latin typeface="Calibri"/>
              </a:rPr>
              <a:t>venlafaxine discontinuation taper</a:t>
            </a:r>
            <a:br/>
            <a:r>
              <a:rPr b="false" i="false" strike="noStrike" sz="1200" u="none">
                <a:solidFill>
                  <a:srgbClr val="FFFFFF"/>
                </a:solidFill>
                <a:latin typeface="Calibri"/>
              </a:rPr>
              <a:t>112.5 mg effexor xr</a:t>
            </a:r>
            <a:br/>
            <a:r>
              <a:rPr b="false" i="false" strike="noStrike" sz="1200" u="none">
                <a:solidFill>
                  <a:srgbClr val="FFFFFF"/>
                </a:solidFill>
                <a:latin typeface="Calibri"/>
              </a:rPr>
              <a:t>price of effexor 75mg</a:t>
            </a:r>
            <a:br/>
            <a:r>
              <a:rPr b="false" i="false" strike="noStrike" sz="1200" u="none">
                <a:solidFill>
                  <a:srgbClr val="FFFFFF"/>
                </a:solidFill>
                <a:latin typeface="Calibri"/>
              </a:rPr>
              <a:t>It should be over soon, as the brain chemicals return to homeostasis.</a:t>
            </a:r>
            <a:br/>
            <a:r>
              <a:rPr b="false" i="false" strike="noStrike" sz="1200" u="none">
                <a:solidFill>
                  <a:srgbClr val="FFFFFF"/>
                </a:solidFill>
                <a:latin typeface="Calibri"/>
              </a:rPr>
              <a:t>venlafaxine xr 75mg cost</a:t>
            </a:r>
            <a:br/>
            <a:r>
              <a:rPr b="false" i="false" strike="noStrike" sz="1200" u="none">
                <a:solidFill>
                  <a:srgbClr val="FFFFFF"/>
                </a:solidFill>
                <a:latin typeface="Calibri"/>
              </a:rPr>
              <a:t>venlafaxine er capsules</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effexor 300 mg depression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venlafaxine hcl er 75 mg tab</a:t>
            </a:r>
            <a:br/>
            <a:r>
              <a:rPr b="false" i="false" strike="noStrike" sz="1200" u="none">
                <a:solidFill>
                  <a:srgbClr val="FFFFFF"/>
                </a:solidFill>
                <a:latin typeface="Calibri"/>
              </a:rPr>
              <a:t>effexor xr for anxiety disorder</a:t>
            </a:r>
            <a:br/>
            <a:r>
              <a:rPr b="false" i="false" strike="noStrike" sz="1200" u="none">
                <a:solidFill>
                  <a:srgbClr val="FFFFFF"/>
                </a:solidFill>
                <a:latin typeface="Calibri"/>
              </a:rPr>
              <a:t>venlafaxine price uk</a:t>
            </a:r>
            <a:br/>
            <a:r>
              <a:rPr b="false" i="false" strike="noStrike" sz="1200" u="none">
                <a:solidFill>
                  <a:srgbClr val="FFFFFF"/>
                </a:solidFill>
                <a:latin typeface="Calibri"/>
              </a:rPr>
              <a:t>venlafaxine buy online</a:t>
            </a:r>
            <a:br/>
            <a:r>
              <a:rPr b="false" i="false" strike="noStrike" sz="1200" u="none">
                <a:solidFill>
                  <a:srgbClr val="FFFFFF"/>
                </a:solidFill>
                <a:latin typeface="Calibri"/>
              </a:rPr>
              <a:t>effexor xr 75mg dosage</a:t>
            </a:r>
            <a:br/>
            <a:r>
              <a:rPr b="false" i="false" strike="noStrike" sz="1200" u="none">
                <a:solidFill>
                  <a:srgbClr val="FFFFFF"/>
                </a:solidFill>
                <a:latin typeface="Calibri"/>
              </a:rPr>
              <a:t>No conservar a temperatura superior a 30C</a:t>
            </a:r>
            <a:br/>
            <a:r>
              <a:rPr b="false" i="false" strike="noStrike" sz="1200" u="none">
                <a:solidFill>
                  <a:srgbClr val="FFFFFF"/>
                </a:solidFill>
                <a:latin typeface="Calibri"/>
              </a:rPr>
              <a:t>effexor xr 75 mg generic</a:t>
            </a:r>
            <a:br/>
            <a:r>
              <a:rPr b="false" i="false" strike="noStrike" sz="1200" u="none">
                <a:solidFill>
                  <a:srgbClr val="FFFFFF"/>
                </a:solidFill>
                <a:latin typeface="Calibri"/>
              </a:rPr>
              <a:t>effexor xr dose too high</a:t>
            </a:r>
            <a:br/>
            <a:r>
              <a:rPr b="false" i="false" strike="noStrike" sz="1200" u="none">
                <a:solidFill>
                  <a:srgbClr val="FFFFFF"/>
                </a:solidFill>
                <a:latin typeface="Calibri"/>
              </a:rPr>
              <a:t>generic effexor xr available us</a:t>
            </a:r>
            <a:br/>
            <a:r>
              <a:rPr b="false" i="false" strike="noStrike" sz="1200" u="none">
                <a:solidFill>
                  <a:srgbClr val="FFFFFF"/>
                </a:solidFill>
                <a:latin typeface="Calibri"/>
              </a:rPr>
              <a:t>In rats, given probenecid to inhibit tubular reabsorption, along with topiramate, a significant increase in renal clearance of topiramate was observed</a:t>
            </a:r>
            <a:br/>
            <a:r>
              <a:rPr b="false" i="false" strike="noStrike" sz="1200" u="none">
                <a:solidFill>
                  <a:srgbClr val="FFFFFF"/>
                </a:solidFill>
                <a:latin typeface="Calibri"/>
              </a:rPr>
              <a:t>effexor xr cost walmart</a:t>
            </a:r>
            <a:br/>
            <a:r>
              <a:rPr b="false" i="false" strike="noStrike" sz="1200" u="none">
                <a:solidFill>
                  <a:srgbClr val="FFFFFF"/>
                </a:solidFill>
                <a:latin typeface="Calibri"/>
              </a:rPr>
              <a:t>effexor discount</a:t>
            </a:r>
            <a:br/>
            <a:r>
              <a:rPr b="false" i="false" strike="noStrike" sz="1200" u="none">
                <a:solidFill>
                  <a:srgbClr val="FFFFFF"/>
                </a:solidFill>
                <a:latin typeface="Calibri"/>
              </a:rPr>
              <a:t>venlafaxine tablets 75mg</a:t>
            </a:r>
            <a:br/>
            <a:r>
              <a:rPr b="false" i="false" strike="noStrike" sz="1200" u="none">
                <a:solidFill>
                  <a:srgbClr val="FFFFFF"/>
                </a:solidFill>
                <a:latin typeface="Calibri"/>
              </a:rPr>
              <a:t>venlafaxine hcl 37.5 mg tab</a:t>
            </a:r>
            <a:br/>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order effexor online canada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prescription</a:t>
            </a:r>
            <a:br/>
            <a:r>
              <a:rPr b="false" i="false" strike="noStrike" sz="1200" u="none">
                <a:solidFill>
                  <a:srgbClr val="FFFFFF"/>
                </a:solidFill>
                <a:latin typeface="Calibri"/>
              </a:rPr>
              <a:t>venlafaxine 75 mg price</a:t>
            </a:r>
            <a:br/>
            <a:r>
              <a:rPr b="false" i="false" strike="noStrike" sz="1200" u="none">
                <a:solidFill>
                  <a:srgbClr val="FFFFFF"/>
                </a:solidFill>
                <a:latin typeface="Calibri"/>
              </a:rPr>
              <a:t>effexor 225 mg dosage</a:t>
            </a:r>
            <a:br/>
            <a:r>
              <a:rPr b="false" i="false" strike="noStrike" sz="1200" u="none">
                <a:solidFill>
                  <a:srgbClr val="FFFFFF"/>
                </a:solidFill>
                <a:latin typeface="Calibri"/>
              </a:rPr>
              <a:t>pfizer effexor discount</a:t>
            </a:r>
            <a:br/>
            <a:r>
              <a:rPr b="false" i="false" strike="noStrike" sz="1200" u="none">
                <a:solidFill>
                  <a:srgbClr val="FFFFFF"/>
                </a:solidFill>
                <a:latin typeface="Calibri"/>
              </a:rPr>
              <a:t>how to wean off effexor xr 37.5mg</a:t>
            </a:r>
            <a:br/>
            <a:r>
              <a:rPr b="false" i="false" strike="noStrike" sz="1200" u="none">
                <a:solidFill>
                  <a:srgbClr val="FFFFFF"/>
                </a:solidFill>
                <a:latin typeface="Calibri"/>
              </a:rPr>
              <a:t>generic effexor xr reviews</a:t>
            </a:r>
            <a:br/>
            <a:r>
              <a:rPr b="false" i="false" strike="noStrike" sz="1200" u="none">
                <a:solidFill>
                  <a:srgbClr val="FFFFFF"/>
                </a:solidFill>
                <a:latin typeface="Calibri"/>
              </a:rPr>
              <a:t>effexor discount cards</a:t>
            </a:r>
            <a:br/>
            <a:r>
              <a:rPr b="false" i="false" strike="noStrike" sz="1200" u="none">
                <a:solidFill>
                  <a:srgbClr val="FFFFFF"/>
                </a:solidFill>
                <a:latin typeface="Calibri"/>
              </a:rPr>
              <a:t>venlafaxine er 75mg capsules reviews</a:t>
            </a:r>
            <a:br/>
            <a:r>
              <a:rPr b="false" i="false" strike="noStrike" sz="1200" u="none">
                <a:solidFill>
                  <a:srgbClr val="FFFFFF"/>
                </a:solidFill>
                <a:latin typeface="Calibri"/>
              </a:rPr>
              <a:t>effexor xr 150mg antidepressant</a:t>
            </a:r>
            <a:br/>
            <a:r>
              <a:rPr b="false" i="false" strike="noStrike" sz="1200" u="none">
                <a:solidFill>
                  <a:srgbClr val="FFFFFF"/>
                </a:solidFill>
                <a:latin typeface="Calibri"/>
              </a:rPr>
              <a:t>where can i buy venlafaxine</a:t>
            </a:r>
            <a:br/>
            <a:r>
              <a:rPr b="false" i="false" strike="noStrike" sz="1200" u="none">
                <a:solidFill>
                  <a:srgbClr val="FFFFFF"/>
                </a:solidFill>
                <a:latin typeface="Calibri"/>
              </a:rPr>
              <a:t>effexor xr 75 mg twice a day</a:t>
            </a:r>
            <a:br/>
            <a:r>
              <a:rPr b="false" i="false" strike="noStrike" sz="1200" u="none">
                <a:solidFill>
                  <a:srgbClr val="FFFFFF"/>
                </a:solidFill>
                <a:latin typeface="Calibri"/>
              </a:rPr>
              <a:t>does venlafaxine hydrochloride get you high</a:t>
            </a:r>
            <a:br/>
            <a:r>
              <a:rPr b="false" i="false" strike="noStrike" sz="1200" u="none">
                <a:solidFill>
                  <a:srgbClr val="FFFFFF"/>
                </a:solidFill>
                <a:latin typeface="Calibri"/>
              </a:rPr>
              <a:t>150 mg effexor alcohol</a:t>
            </a:r>
            <a:br/>
            <a:r>
              <a:rPr b="false" i="false" strike="noStrike" sz="1200" u="none">
                <a:solidFill>
                  <a:srgbClr val="FFFFFF"/>
                </a:solidFill>
                <a:latin typeface="Calibri"/>
              </a:rPr>
              <a:t>buy venlafaxine xr online</a:t>
            </a:r>
            <a:br/>
            <a:r>
              <a:rPr b="false" i="false" strike="noStrike" sz="1200" u="none">
                <a:solidFill>
                  <a:srgbClr val="FFFFFF"/>
                </a:solidFill>
                <a:latin typeface="Calibri"/>
              </a:rPr>
              <a:t>price effexor</a:t>
            </a:r>
            <a:br/>
            <a:r>
              <a:rPr b="false" i="false" strike="noStrike" sz="1200" u="none">
                <a:solidFill>
                  <a:srgbClr val="FFFFFF"/>
                </a:solidFill>
                <a:latin typeface="Calibri"/>
              </a:rPr>
              <a:t>venlafaxine hcl er 150 mg price</a:t>
            </a:r>
            <a:br/>
            <a:r>
              <a:rPr b="false" i="false" strike="noStrike" sz="1200" u="none">
                <a:solidFill>
                  <a:srgbClr val="FFFFFF"/>
                </a:solidFill>
                <a:latin typeface="Calibri"/>
              </a:rPr>
              <a:t>effexor xr dosage strengths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Ointment is better because it can be under the bottom lid of the eye, and the dog can&amp;rsquo;t remove like when shaking there head it stays stable</a:t>
            </a:r>
            <a:br/>
            <a:r>
              <a:rPr b="false" i="false" strike="noStrike" sz="1200" u="none">
                <a:solidFill>
                  <a:srgbClr val="FFFFFF"/>
                </a:solidFill>
                <a:latin typeface="Calibri"/>
              </a:rPr>
              <a:t>ic venlafaxine hcl er 150 mg</a:t>
            </a:r>
            <a:br/>
            <a:r>
              <a:rPr b="false" i="false" strike="noStrike" sz="1200" u="none">
                <a:solidFill>
                  <a:srgbClr val="FFFFFF"/>
                </a:solidFill>
                <a:latin typeface="Calibri"/>
              </a:rPr>
              <a:t>how much does effexor cost at walmart</a:t>
            </a:r>
            <a:br/>
            <a:r>
              <a:rPr b="false" i="false" strike="noStrike" sz="1200" u="none">
                <a:solidFill>
                  <a:srgbClr val="FFFFFF"/>
                </a:solidFill>
                <a:latin typeface="Calibri"/>
              </a:rPr>
              <a:t>150 mg effexor too much</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effexor xr versus generic venlafaxine</a:t>
            </a:r>
            <a:br/>
            <a:r>
              <a:rPr b="false" i="false" strike="noStrike" sz="1200" u="none">
                <a:solidFill>
                  <a:srgbClr val="FFFFFF"/>
                </a:solidFill>
                <a:latin typeface="Calibri"/>
              </a:rPr>
              <a:t>effexor 37.5 mg weight gain</a:t>
            </a:r>
            <a:br/>
            <a:r>
              <a:rPr b="false" i="false" strike="noStrike" sz="1200" u="none">
                <a:solidFill>
                  <a:srgbClr val="FFFFFF"/>
                </a:solidFill>
                <a:latin typeface="Calibri"/>
              </a:rPr>
              <a:t>effexor xr 150mg capsules</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buy effexor xr 150 mg</a:t>
            </a:r>
            <a:br/>
            <a:r>
              <a:rPr b="false" i="false" strike="noStrike" sz="1200" u="none">
                <a:solidFill>
                  <a:srgbClr val="FFFFFF"/>
                </a:solidFill>
                <a:latin typeface="Calibri"/>
              </a:rPr>
              <a:t>what is venlafaxine er used for</a:t>
            </a:r>
            <a:br/>
            <a:r>
              <a:rPr b="false" i="false" strike="noStrike" sz="1200" u="none">
                <a:solidFill>
                  <a:srgbClr val="FFFFFF"/>
                </a:solidFill>
                <a:latin typeface="Calibri"/>
              </a:rPr>
              <a:t>effexor 150 mg reviews</a:t>
            </a:r>
            <a:br/>
            <a:r>
              <a:rPr b="false" i="false" strike="noStrike" sz="1200" u="none">
                <a:solidFill>
                  <a:srgbClr val="FFFFFF"/>
                </a:solidFill>
                <a:latin typeface="Calibri"/>
              </a:rPr>
              <a:t>No big"happy lightbulb going off" like on Zoloft</a:t>
            </a:r>
            <a:br/>
            <a:r>
              <a:rPr b="false" i="false" strike="noStrike" sz="1200" u="none">
                <a:solidFill>
                  <a:srgbClr val="FFFFFF"/>
                </a:solidFill>
                <a:latin typeface="Calibri"/>
              </a:rPr>
              <a:t>venlafaxine hcl 75 mg high</a:t>
            </a:r>
            <a:br/>
            <a:r>
              <a:rPr b="false" i="false" strike="noStrike" sz="1200" u="none">
                <a:solidFill>
                  <a:srgbClr val="FFFFFF"/>
                </a:solidFill>
                <a:latin typeface="Calibri"/>
              </a:rPr>
              <a:t>effexor 37.5 mg hot flashes</a:t>
            </a:r>
            <a:br/>
            <a:r>
              <a:rPr b="false" i="false" strike="noStrike" sz="1200" u="none">
                <a:solidFill>
                  <a:srgbClr val="FFFFFF"/>
                </a:solidFill>
                <a:latin typeface="Calibri"/>
              </a:rPr>
              <a:t>venlafaxine price canada</a:t>
            </a:r>
            <a:br/>
            <a:r>
              <a:rPr b="false" i="false" strike="noStrike" sz="1200" u="none">
                <a:solidFill>
                  <a:srgbClr val="FFFFFF"/>
                </a:solidFill>
                <a:latin typeface="Calibri"/>
              </a:rPr>
              <a:t>Shortly after I started suffering with bv</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150 mg dosage</a:t>
            </a:r>
            <a:br/>
            <a:r>
              <a:rPr b="false" i="false" strike="noStrike" sz="1200" u="none">
                <a:solidFill>
                  <a:srgbClr val="FFFFFF"/>
                </a:solidFill>
                <a:latin typeface="Calibri"/>
              </a:rPr>
              <a:t>effexor xr versus effexor xl</a:t>
            </a:r>
            <a:br/>
            <a:r>
              <a:rPr b="false" i="false" strike="noStrike" sz="1200" u="none">
                <a:solidFill>
                  <a:srgbClr val="FFFFFF"/>
                </a:solidFill>
                <a:latin typeface="Calibri"/>
              </a:rPr>
              <a:t>My doctors never liked that but I did find a naturopathic understanding doctor and he is putting me on both t3 and t4 cause he told me my t3 was too low</a:t>
            </a:r>
            <a:br/>
            <a:r>
              <a:rPr b="false" i="false" strike="noStrike" sz="1200" u="none">
                <a:solidFill>
                  <a:srgbClr val="FFFFFF"/>
                </a:solidFill>
                <a:latin typeface="Calibri"/>
              </a:rPr>
              <a:t>is there generic effexor xr</a:t>
            </a:r>
            <a:br/>
            <a:r>
              <a:rPr b="false" i="false" strike="noStrike" sz="1200" u="none">
                <a:solidFill>
                  <a:srgbClr val="FFFFFF"/>
                </a:solidFill>
                <a:latin typeface="Calibri"/>
              </a:rPr>
              <a:t>taking 300 mg effexor xr</a:t>
            </a:r>
            <a:br/>
            <a:r>
              <a:rPr b="false" i="false" strike="noStrike" sz="1200" u="none">
                <a:solidFill>
                  <a:srgbClr val="FFFFFF"/>
                </a:solidFill>
                <a:latin typeface="Calibri"/>
              </a:rPr>
              <a:t>generic effexor xr manufacturers</a:t>
            </a:r>
            <a:br/>
            <a:r>
              <a:rPr b="false" i="false" strike="noStrike" sz="1200" u="none">
                <a:solidFill>
                  <a:srgbClr val="FFFFFF"/>
                </a:solidFill>
                <a:latin typeface="Calibri"/>
              </a:rPr>
              <a:t>venlafaxine 75mg tablets reviews</a:t>
            </a:r>
            <a:br/>
            <a:r>
              <a:rPr b="false" i="false" strike="noStrike" sz="1200" u="none">
                <a:solidFill>
                  <a:srgbClr val="FFFFFF"/>
                </a:solidFill>
                <a:latin typeface="Calibri"/>
              </a:rPr>
              <a:t>Esta lista no es completa y otras drogas pueden tener interacciones con el metronidazol</a:t>
            </a:r>
            <a:br/>
            <a:r>
              <a:rPr b="false" i="false" strike="noStrike" sz="1200" u="none">
                <a:solidFill>
                  <a:srgbClr val="FFFFFF"/>
                </a:solidFill>
                <a:latin typeface="Calibri"/>
              </a:rPr>
              <a:t>75mg effexor xr</a:t>
            </a:r>
            <a:br/>
            <a:r>
              <a:rPr b="false" i="false" strike="noStrike" sz="1200" u="none">
                <a:solidFill>
                  <a:srgbClr val="FFFFFF"/>
                </a:solidFill>
                <a:latin typeface="Calibri"/>
              </a:rPr>
              <a:t>effexor xr coupon print</a:t>
            </a:r>
            <a:br/>
            <a:r>
              <a:rPr b="false" i="false" strike="noStrike" sz="1200" u="none">
                <a:solidFill>
                  <a:srgbClr val="FFFFFF"/>
                </a:solidFill>
                <a:latin typeface="Calibri"/>
              </a:rPr>
              <a:t>venlafaxine er 225 mg</a:t>
            </a:r>
            <a:br/>
            <a:r>
              <a:rPr b="false" i="false" strike="noStrike" sz="1200" u="none">
                <a:solidFill>
                  <a:srgbClr val="FFFFFF"/>
                </a:solidFill>
                <a:latin typeface="Calibri"/>
              </a:rPr>
              <a:t>venlafaxine saved my life</a:t>
            </a:r>
            <a:br/>
            <a:r>
              <a:rPr b="false" i="false" strike="noStrike" sz="1200" u="none">
                <a:solidFill>
                  <a:srgbClr val="FFFFFF"/>
                </a:solidFill>
                <a:latin typeface="Calibri"/>
              </a:rPr>
              <a:t>I started met about 2 years ago and lost almost 40lbs But it didn't do anything for my cycles</a:t>
            </a:r>
            <a:br/>
            <a:r>
              <a:rPr b="false" i="false" strike="noStrike" sz="1200" u="none">
                <a:solidFill>
                  <a:srgbClr val="FFFFFF"/>
                </a:solidFill>
                <a:latin typeface="Calibri"/>
              </a:rPr>
              <a:t>mirtazapine venlafaxine</a:t>
            </a:r>
            <a:br/>
            <a:r>
              <a:rPr b="false" i="false" strike="noStrike" sz="1200" u="none">
                <a:solidFill>
                  <a:srgbClr val="FFFFFF"/>
                </a:solidFill>
                <a:latin typeface="Calibri"/>
              </a:rPr>
              <a:t>prices for generic effexor xr</a:t>
            </a:r>
            <a:br/>
            <a:r>
              <a:rPr b="false" i="false" strike="noStrike" sz="1200" u="none">
                <a:solidFill>
                  <a:srgbClr val="FFFFFF"/>
                </a:solidFill>
                <a:latin typeface="Calibri"/>
              </a:rPr>
              <a:t>However now in my 50s, had fibromyalgia for over 35 years and I am experiencing vestibular migraines frequently</a:t>
            </a:r>
            <a:br/>
            <a:r>
              <a:rPr b="false" i="false" strike="noStrike" sz="1200" u="none">
                <a:solidFill>
                  <a:srgbClr val="FFFFFF"/>
                </a:solidFill>
                <a:latin typeface="Calibri"/>
              </a:rPr>
              <a:t>effexor lp 75 mg effets secondaires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37.5 mg reviews</a:t>
            </a:r>
            <a:br/>
            <a:r>
              <a:rPr b="false" i="false" strike="noStrike" sz="1200" u="none">
                <a:solidFill>
                  <a:srgbClr val="FFFFFF"/>
                </a:solidFill>
                <a:latin typeface="Calibri"/>
              </a:rPr>
              <a:t>But revenue surged 51 percent over the period, according to data from IMS Health, a health-care-information company.</a:t>
            </a:r>
            <a:br/>
            <a:r>
              <a:rPr b="false" i="false" strike="noStrike" sz="1200" u="none">
                <a:solidFill>
                  <a:srgbClr val="FFFFFF"/>
                </a:solidFill>
                <a:latin typeface="Calibri"/>
              </a:rPr>
              <a:t>effexor sales 2013</a:t>
            </a:r>
            <a:br/>
            <a:r>
              <a:rPr b="false" i="false" strike="noStrike" sz="1200" u="none">
                <a:solidFill>
                  <a:srgbClr val="FFFFFF"/>
                </a:solidFill>
                <a:latin typeface="Calibri"/>
              </a:rPr>
              <a:t>Generic promethazine injections are available.</a:t>
            </a:r>
            <a:br/>
            <a:r>
              <a:rPr b="false" i="false" strike="noStrike" sz="1200" u="none">
                <a:solidFill>
                  <a:srgbClr val="FFFFFF"/>
                </a:solidFill>
                <a:latin typeface="Calibri"/>
              </a:rPr>
              <a:t>purchase effexor xr online</a:t>
            </a:r>
            <a:br/>
            <a:r>
              <a:rPr b="false" i="false" strike="noStrike" sz="1200" u="none">
                <a:solidFill>
                  <a:srgbClr val="FFFFFF"/>
                </a:solidFill>
                <a:latin typeface="Calibri"/>
              </a:rPr>
              <a:t>effexor-xr 75 mg weight loss</a:t>
            </a:r>
            <a:br/>
            <a:r>
              <a:rPr b="false" i="false" strike="noStrike" sz="1200" u="none">
                <a:solidFill>
                  <a:srgbClr val="FFFFFF"/>
                </a:solidFill>
                <a:latin typeface="Calibri"/>
              </a:rPr>
              <a:t>No matter what I do, I can&amp;rsquo;t seem to shake the symptoms</a:t>
            </a:r>
            <a:br/>
            <a:r>
              <a:rPr b="false" i="false" strike="noStrike" sz="1200" u="none">
                <a:solidFill>
                  <a:srgbClr val="FFFFFF"/>
                </a:solidFill>
                <a:latin typeface="Calibri"/>
              </a:rPr>
              <a:t>effexor 300 mg dosage</a:t>
            </a:r>
            <a:br/>
            <a:r>
              <a:rPr b="false" i="false" strike="noStrike" sz="1200" u="none">
                <a:solidFill>
                  <a:srgbClr val="FFFFFF"/>
                </a:solidFill>
                <a:latin typeface="Calibri"/>
              </a:rPr>
              <a:t>effexor xr generic dosage</a:t>
            </a:r>
            <a:br/>
            <a:r>
              <a:rPr b="false" i="false" strike="noStrike" sz="1200" u="none">
                <a:solidFill>
                  <a:srgbClr val="FFFFFF"/>
                </a:solidFill>
                <a:latin typeface="Calibri"/>
              </a:rPr>
              <a:t>venlafaxine xr price costco</a:t>
            </a:r>
            <a:br/>
            <a:r>
              <a:rPr b="false" i="false" strike="noStrike" sz="1200" u="none">
                <a:solidFill>
                  <a:srgbClr val="FFFFFF"/>
                </a:solidFill>
                <a:latin typeface="Calibri"/>
              </a:rPr>
              <a:t>is 37.5mg of effexor enough</a:t>
            </a:r>
            <a:br/>
            <a:r>
              <a:rPr b="false" i="false" strike="noStrike" sz="1200" u="none">
                <a:solidFill>
                  <a:srgbClr val="FFFFFF"/>
                </a:solidFill>
                <a:latin typeface="Calibri"/>
              </a:rPr>
              <a:t>I have an appointment this week because my GP gave me some sheet that i need to fill in</a:t>
            </a:r>
            <a:br/>
            <a:r>
              <a:rPr b="false" i="false" strike="noStrike" sz="1200" u="none">
                <a:solidFill>
                  <a:srgbClr val="FFFFFF"/>
                </a:solidFill>
                <a:latin typeface="Calibri"/>
              </a:rPr>
              <a:t>how much does generic effexor cost</a:t>
            </a:r>
            <a:br/>
            <a:r>
              <a:rPr b="false" i="false" strike="noStrike" sz="1200" u="none">
                <a:solidFill>
                  <a:srgbClr val="FFFFFF"/>
                </a:solidFill>
                <a:latin typeface="Calibri"/>
              </a:rPr>
              <a:t>effexor xr discount program</a:t>
            </a:r>
            <a:br/>
            <a:r>
              <a:rPr b="false" i="false" strike="noStrike" sz="1200" u="none">
                <a:solidFill>
                  <a:srgbClr val="FFFFFF"/>
                </a:solidFill>
                <a:latin typeface="Calibri"/>
              </a:rPr>
              <a:t>effexor 75mg tablets</a:t>
            </a:r>
            <a:br/>
            <a:r>
              <a:rPr b="false" i="false" strike="noStrike" sz="1200" u="none">
                <a:solidFill>
                  <a:srgbClr val="FFFFFF"/>
                </a:solidFill>
                <a:latin typeface="Calibri"/>
              </a:rPr>
              <a:t>effexor xr</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75mg price</a:t>
            </a:r>
            <a:br/>
            <a:r>
              <a:rPr b="false" i="false" strike="noStrike" sz="1200" u="none">
                <a:solidFill>
                  <a:srgbClr val="FFFFFF"/>
                </a:solidFill>
                <a:latin typeface="Calibri"/>
              </a:rPr>
              <a:t>what is venlafaxine hcl er 75 mg cap</a:t>
            </a:r>
            <a:br/>
            <a:r>
              <a:rPr b="false" i="false" strike="noStrike" sz="1200" u="none">
                <a:solidFill>
                  <a:srgbClr val="FFFFFF"/>
                </a:solidFill>
                <a:latin typeface="Calibri"/>
              </a:rPr>
              <a:t>effexor dosage 300 mg</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effexor xr weight loss or weight gain</a:t>
            </a:r>
            <a:br/>
            <a:r>
              <a:rPr b="false" i="false" strike="noStrike" sz="1200" u="none">
                <a:solidFill>
                  <a:srgbClr val="FFFFFF"/>
                </a:solidFill>
                <a:latin typeface="Calibri"/>
              </a:rPr>
              <a:t>effexor xr 75mg cost</a:t>
            </a:r>
            <a:br/>
            <a:r>
              <a:rPr b="false" i="false" strike="noStrike" sz="1200" u="none">
                <a:solidFill>
                  <a:srgbClr val="FFFFFF"/>
                </a:solidFill>
                <a:latin typeface="Calibri"/>
              </a:rPr>
              <a:t>effexor or effexor xr for weight loss</a:t>
            </a:r>
            <a:br/>
            <a:r>
              <a:rPr b="false" i="false" strike="noStrike" sz="1200" u="none">
                <a:solidFill>
                  <a:srgbClr val="FFFFFF"/>
                </a:solidFill>
                <a:latin typeface="Calibri"/>
              </a:rPr>
              <a:t>effexor xr maximum daily dosage</a:t>
            </a:r>
            <a:br/>
            <a:r>
              <a:rPr b="false" i="false" strike="noStrike" sz="1200" u="none">
                <a:solidFill>
                  <a:srgbClr val="FFFFFF"/>
                </a:solidFill>
                <a:latin typeface="Calibri"/>
              </a:rPr>
              <a:t>half life of effexor xr 37.5</a:t>
            </a:r>
            <a:br/>
            <a:r>
              <a:rPr b="false" i="false" strike="noStrike" sz="1200" u="none">
                <a:solidFill>
                  <a:srgbClr val="FFFFFF"/>
                </a:solidFill>
                <a:latin typeface="Calibri"/>
              </a:rPr>
              <a:t>what is venlafaxine hcl er 75 mg</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venlafaxine price increase</a:t>
            </a:r>
            <a:br/>
            <a:r>
              <a:rPr b="false" i="false" strike="noStrike" sz="1200" u="none">
                <a:solidFill>
                  <a:srgbClr val="FFFFFF"/>
                </a:solidFill>
                <a:latin typeface="Calibri"/>
              </a:rPr>
              <a:t>effexor xr 75 mg half life</a:t>
            </a:r>
            <a:br/>
            <a:r>
              <a:rPr b="false" i="false" strike="noStrike" sz="1200" u="none">
                <a:solidFill>
                  <a:srgbClr val="FFFFFF"/>
                </a:solidFill>
                <a:latin typeface="Calibri"/>
              </a:rPr>
              <a:t>generic names for effexor xr</a:t>
            </a:r>
            <a:br/>
            <a:r>
              <a:rPr b="false" i="false" strike="noStrike" sz="1200" u="none">
                <a:solidFill>
                  <a:srgbClr val="FFFFFF"/>
                </a:solidFill>
                <a:latin typeface="Calibri"/>
              </a:rPr>
              <a:t>cheap effexor xr 75mg</a:t>
            </a:r>
            <a:br/>
            <a:r>
              <a:rPr b="false" i="false" strike="noStrike" sz="1200" u="none">
                <a:solidFill>
                  <a:srgbClr val="FFFFFF"/>
                </a:solidFill>
                <a:latin typeface="Calibri"/>
              </a:rPr>
              <a:t>And although Prozac can be very helpful for some people, Prozac has also been associated with an increased risk for suicidal thinking and behavior</a:t>
            </a:r>
            <a:br/>
            <a:r>
              <a:rPr b="false" i="false" strike="noStrike" sz="1200" u="none">
                <a:solidFill>
                  <a:srgbClr val="FFFFFF"/>
                </a:solidFill>
                <a:latin typeface="Calibri"/>
              </a:rPr>
              <a:t>venlafaxine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also take low dose Ambien, and .5 Clonipin to sleep along with two Tylenol</a:t>
            </a:r>
            <a:br/>
            <a:r>
              <a:rPr b="false" i="false" strike="noStrike" sz="1200" u="none">
                <a:solidFill>
                  <a:srgbClr val="FFFFFF"/>
                </a:solidFill>
                <a:latin typeface="Calibri"/>
              </a:rPr>
              <a:t>effexor lp 75 mg gelule 30</a:t>
            </a:r>
            <a:br/>
            <a:r>
              <a:rPr b="false" i="false" strike="noStrike" sz="1200" u="none">
                <a:solidFill>
                  <a:srgbClr val="FFFFFF"/>
                </a:solidFill>
                <a:latin typeface="Calibri"/>
              </a:rPr>
              <a:t>effexor xr generic</a:t>
            </a:r>
            <a:br/>
            <a:r>
              <a:rPr b="false" i="false" strike="noStrike" sz="1200" u="none">
                <a:solidFill>
                  <a:srgbClr val="FFFFFF"/>
                </a:solidFill>
                <a:latin typeface="Calibri"/>
              </a:rPr>
              <a:t>buy venlafaxine er online</a:t>
            </a:r>
            <a:br/>
            <a:r>
              <a:rPr b="false" i="false" strike="noStrike" sz="1200" u="none">
                <a:solidFill>
                  <a:srgbClr val="FFFFFF"/>
                </a:solidFill>
                <a:latin typeface="Calibri"/>
              </a:rPr>
              <a:t>I was so fucking scared that i mmediately wrote in the search 1966 Cadillac Deville to get the evil dog off my computer screen</a:t>
            </a:r>
            <a:br/>
            <a:r>
              <a:rPr b="false" i="false" strike="noStrike" sz="1200" u="none">
                <a:solidFill>
                  <a:srgbClr val="FFFFFF"/>
                </a:solidFill>
                <a:latin typeface="Calibri"/>
              </a:rPr>
              <a:t>effexor xr reviews 2013</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effexor xr 225 mg dosage</a:t>
            </a:r>
            <a:br/>
            <a:r>
              <a:rPr b="false" i="false" strike="noStrike" sz="1200" u="none">
                <a:solidFill>
                  <a:srgbClr val="FFFFFF"/>
                </a:solidFill>
                <a:latin typeface="Calibri"/>
              </a:rPr>
              <a:t>venlafaxine effexor xr wiki</a:t>
            </a:r>
            <a:br/>
            <a:r>
              <a:rPr b="false" i="false" strike="noStrike" sz="1200" u="none">
                <a:solidFill>
                  <a:srgbClr val="FFFFFF"/>
                </a:solidFill>
                <a:latin typeface="Calibri"/>
              </a:rPr>
              <a:t>effexor xr versus prozac</a:t>
            </a:r>
            <a:br/>
            <a:r>
              <a:rPr b="false" i="false" strike="noStrike" sz="1200" u="none">
                <a:solidFill>
                  <a:srgbClr val="FFFFFF"/>
                </a:solidFill>
                <a:latin typeface="Calibri"/>
              </a:rPr>
              <a:t>cheaper alternative to effexor xr</a:t>
            </a:r>
            <a:br/>
            <a:r>
              <a:rPr b="false" i="false" strike="noStrike" sz="1200" u="none">
                <a:solidFill>
                  <a:srgbClr val="FFFFFF"/>
                </a:solidFill>
                <a:latin typeface="Calibri"/>
              </a:rPr>
              <a:t>How do you know each other? executive resume writing service michigan WASHINGTON, Sept 16 (Reuters) - The death knell for LawrenceSummers' candidacy to lead the U.S</a:t>
            </a:r>
            <a:br/>
            <a:r>
              <a:rPr b="false" i="false" strike="noStrike" sz="1200" u="none">
                <a:solidFill>
                  <a:srgbClr val="FFFFFF"/>
                </a:solidFill>
                <a:latin typeface="Calibri"/>
              </a:rPr>
              <a:t>venlafaxine hcl er 150 mg capsule</a:t>
            </a:r>
            <a:br/>
            <a:r>
              <a:rPr b="false" i="false" strike="noStrike" sz="1200" u="none">
                <a:solidFill>
                  <a:srgbClr val="FFFFFF"/>
                </a:solidFill>
                <a:latin typeface="Calibri"/>
              </a:rPr>
              <a:t>effexor xr doses</a:t>
            </a:r>
            <a:br/>
            <a:r>
              <a:rPr b="false" i="false" strike="noStrike" sz="1200" u="none">
                <a:solidFill>
                  <a:srgbClr val="FFFFFF"/>
                </a:solidFill>
                <a:latin typeface="Calibri"/>
              </a:rPr>
              <a:t>buy effexor xr online 75mg</a:t>
            </a:r>
            <a:br/>
            <a:r>
              <a:rPr b="false" i="false" strike="noStrike" sz="1200" u="none">
                <a:solidFill>
                  <a:srgbClr val="FFFFFF"/>
                </a:solidFill>
                <a:latin typeface="Calibri"/>
              </a:rPr>
              <a:t>Naproxen was originally produced in the 70s as a prescription drug</a:t>
            </a:r>
            <a:br/>
            <a:r>
              <a:rPr b="false" i="false" strike="noStrike" sz="1200" u="none">
                <a:solidFill>
                  <a:srgbClr val="FFFFFF"/>
                </a:solidFill>
                <a:latin typeface="Calibri"/>
              </a:rPr>
              <a:t>effexor coupons printable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then explained what &amp;#39;silent&amp;#39; reflux is and said that every day I didn&amp;#39;t take the tablets, I was damaging my throat more</a:t>
            </a:r>
            <a:br/>
            <a:r>
              <a:rPr b="false" i="false" strike="noStrike" sz="1200" u="none">
                <a:solidFill>
                  <a:srgbClr val="FFFFFF"/>
                </a:solidFill>
                <a:latin typeface="Calibri"/>
              </a:rPr>
              <a:t>venlafaxine 75mg</a:t>
            </a:r>
            <a:br/>
            <a:r>
              <a:rPr b="false" i="false" strike="noStrike" sz="1200" u="none">
                <a:solidFill>
                  <a:srgbClr val="FFFFFF"/>
                </a:solidFill>
                <a:latin typeface="Calibri"/>
              </a:rPr>
              <a:t>venlafaxine hcl er coupons</a:t>
            </a:r>
            <a:br/>
            <a:r>
              <a:rPr b="false" i="false" strike="noStrike" sz="1200" u="none">
                <a:solidFill>
                  <a:srgbClr val="FFFFFF"/>
                </a:solidFill>
                <a:latin typeface="Calibri"/>
              </a:rPr>
              <a:t>venlafaxine causing high blood pressure</a:t>
            </a:r>
            <a:br/>
            <a:r>
              <a:rPr b="false" i="false" strike="noStrike" sz="1200" u="none">
                <a:solidFill>
                  <a:srgbClr val="FFFFFF"/>
                </a:solidFill>
                <a:latin typeface="Calibri"/>
              </a:rPr>
              <a:t>effexor xr 150 mg ndc</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effexor xr 37 5mg weight gain</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order effexor no prescription</a:t>
            </a:r>
            <a:br/>
            <a:r>
              <a:rPr b="false" i="false" strike="noStrike" sz="1200" u="none">
                <a:solidFill>
                  <a:srgbClr val="FFFFFF"/>
                </a:solidFill>
                <a:latin typeface="Calibri"/>
              </a:rPr>
              <a:t>weaning off effexor xr 75 mg</a:t>
            </a:r>
            <a:br/>
            <a:r>
              <a:rPr b="false" i="false" strike="noStrike" sz="1200" u="none">
                <a:solidFill>
                  <a:srgbClr val="FFFFFF"/>
                </a:solidFill>
                <a:latin typeface="Calibri"/>
              </a:rPr>
              <a:t>mail order effexor xr</a:t>
            </a:r>
            <a:br/>
            <a:r>
              <a:rPr b="false" i="false" strike="noStrike" sz="1200" u="none">
                <a:solidFill>
                  <a:srgbClr val="FFFFFF"/>
                </a:solidFill>
                <a:latin typeface="Calibri"/>
              </a:rPr>
              <a:t>effexor xr 75 mg to 150 mg</a:t>
            </a:r>
            <a:br/>
            <a:r>
              <a:rPr b="false" i="false" strike="noStrike" sz="1200" u="none">
                <a:solidFill>
                  <a:srgbClr val="FFFFFF"/>
                </a:solidFill>
                <a:latin typeface="Calibri"/>
              </a:rPr>
              <a:t>effexor xr 300mg</a:t>
            </a:r>
            <a:br/>
            <a:r>
              <a:rPr b="false" i="false" strike="noStrike" sz="1200" u="none">
                <a:solidFill>
                  <a:srgbClr val="FFFFFF"/>
                </a:solidFill>
                <a:latin typeface="Calibri"/>
              </a:rPr>
              <a:t>effexor xr 37.5mg for menopause</a:t>
            </a:r>
            <a:br/>
            <a:r>
              <a:rPr b="false" i="false" strike="noStrike" sz="1200" u="none">
                <a:solidFill>
                  <a:srgbClr val="FFFFFF"/>
                </a:solidFill>
                <a:latin typeface="Calibri"/>
              </a:rPr>
              <a:t>effexor dosage 450 mg</a:t>
            </a:r>
            <a:br/>
            <a:r>
              <a:rPr b="false" i="false" strike="noStrike" sz="1200" u="none">
                <a:solidFill>
                  <a:srgbClr val="FFFFFF"/>
                </a:solidFill>
                <a:latin typeface="Calibri"/>
              </a:rPr>
              <a:t>effexor xr 300 mg dopamine</a:t>
            </a:r>
            <a:br/>
            <a:r>
              <a:rPr b="false" i="false" strike="noStrike" sz="1200" u="none">
                <a:solidFill>
                  <a:srgbClr val="FFFFFF"/>
                </a:solidFill>
                <a:latin typeface="Calibri"/>
              </a:rPr>
              <a:t>venlafaxine hcl er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300 mg effexor lot</a:t>
            </a:r>
            <a:br/>
            <a:r>
              <a:rPr b="false" i="false" strike="noStrike" sz="1200" u="none">
                <a:solidFill>
                  <a:srgbClr val="FFFFFF"/>
                </a:solidFill>
                <a:latin typeface="Calibri"/>
              </a:rPr>
              <a:t>effexor xr 75mg capsule</a:t>
            </a:r>
            <a:br/>
            <a:r>
              <a:rPr b="false" i="false" strike="noStrike" sz="1200" u="none">
                <a:solidFill>
                  <a:srgbClr val="FFFFFF"/>
                </a:solidFill>
                <a:latin typeface="Calibri"/>
              </a:rPr>
              <a:t>And then understand and transportation to click</a:t>
            </a:r>
            <a:br/>
            <a:r>
              <a:rPr b="false" i="false" strike="noStrike" sz="1200" u="none">
                <a:solidFill>
                  <a:srgbClr val="FFFFFF"/>
                </a:solidFill>
                <a:latin typeface="Calibri"/>
              </a:rPr>
              <a:t>effexor 112.5 mg</a:t>
            </a:r>
            <a:br/>
            <a:r>
              <a:rPr b="false" i="false" strike="noStrike" sz="1200" u="none">
                <a:solidFill>
                  <a:srgbClr val="FFFFFF"/>
                </a:solidFill>
                <a:latin typeface="Calibri"/>
              </a:rPr>
              <a:t>venlafaxine er 37.5 mg reviews</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effexor er versus effexor tablets</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effexor xr drug company</a:t>
            </a:r>
            <a:br/>
            <a:r>
              <a:rPr b="false" i="false" strike="noStrike" sz="1200" u="none">
                <a:solidFill>
                  <a:srgbClr val="FFFFFF"/>
                </a:solidFill>
                <a:latin typeface="Calibri"/>
              </a:rPr>
              <a:t>225 mg effexor</a:t>
            </a:r>
            <a:br/>
            <a:r>
              <a:rPr b="false" i="false" strike="noStrike" sz="1200" u="none">
                <a:solidFill>
                  <a:srgbClr val="FFFFFF"/>
                </a:solidFill>
                <a:latin typeface="Calibri"/>
              </a:rPr>
              <a:t>effexor xr costs</a:t>
            </a:r>
            <a:br/>
            <a:r>
              <a:rPr b="false" i="false" strike="noStrike" sz="1200" u="none">
                <a:solidFill>
                  <a:srgbClr val="FFFFFF"/>
                </a:solidFill>
                <a:latin typeface="Calibri"/>
              </a:rPr>
              <a:t>cost of effexor xr 150mg prescription</a:t>
            </a:r>
            <a:br/>
            <a:r>
              <a:rPr b="false" i="false" strike="noStrike" sz="1200" u="none">
                <a:solidFill>
                  <a:srgbClr val="FFFFFF"/>
                </a:solidFill>
                <a:latin typeface="Calibri"/>
              </a:rPr>
              <a:t>effexor xr dosage forms</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effexor xr false positive drug test</a:t>
            </a:r>
            <a:br/>
            <a:r>
              <a:rPr b="false" i="false" strike="noStrike" sz="1200" u="none">
                <a:solidFill>
                  <a:srgbClr val="FFFFFF"/>
                </a:solidFill>
                <a:latin typeface="Calibri"/>
              </a:rPr>
              <a:t>venlafaxine 37.5 mg reviews</a:t>
            </a:r>
            <a:br/>
            <a:r>
              <a:rPr b="false" i="false" strike="noStrike" sz="1200" u="none">
                <a:solidFill>
                  <a:srgbClr val="FFFFFF"/>
                </a:solidFill>
                <a:latin typeface="Calibri"/>
              </a:rPr>
              <a:t>effexor xr 150mg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doses does effexor xr come in</a:t>
            </a:r>
            <a:br/>
            <a:r>
              <a:rPr b="false" i="false" strike="noStrike" sz="1200" u="none">
                <a:solidFill>
                  <a:srgbClr val="FFFFFF"/>
                </a:solidFill>
                <a:latin typeface="Calibri"/>
              </a:rPr>
              <a:t>You do not  need a prescription.</a:t>
            </a:r>
            <a:br/>
            <a:r>
              <a:rPr b="false" i="false" strike="noStrike" sz="1200" u="none">
                <a:solidFill>
                  <a:srgbClr val="FFFFFF"/>
                </a:solidFill>
                <a:latin typeface="Calibri"/>
              </a:rPr>
              <a:t>venlafaxine 75 mg tablets</a:t>
            </a:r>
            <a:br/>
            <a:r>
              <a:rPr b="false" i="false" strike="noStrike" sz="1200" u="none">
                <a:solidFill>
                  <a:srgbClr val="FFFFFF"/>
                </a:solidFill>
                <a:latin typeface="Calibri"/>
              </a:rPr>
              <a:t>buy effexor rx</a:t>
            </a:r>
            <a:br/>
            <a:r>
              <a:rPr b="false" i="false" strike="noStrike" sz="1200" u="none">
                <a:solidFill>
                  <a:srgbClr val="FFFFFF"/>
                </a:solidFill>
                <a:latin typeface="Calibri"/>
              </a:rPr>
              <a:t>Het is echt een klein gebied vol met pukkels en puistjes, terwijl ik op de rest van mijn huid nauwelijks/nooit een puistje heb</a:t>
            </a:r>
            <a:br/>
            <a:r>
              <a:rPr b="false" i="false" strike="noStrike" sz="1200" u="none">
                <a:solidFill>
                  <a:srgbClr val="FFFFFF"/>
                </a:solidFill>
                <a:latin typeface="Calibri"/>
              </a:rPr>
              <a:t>venlafaxine savings card</a:t>
            </a:r>
            <a:br/>
            <a:r>
              <a:rPr b="false" i="false" strike="noStrike" sz="1200" u="none">
                <a:solidFill>
                  <a:srgbClr val="FFFFFF"/>
                </a:solidFill>
                <a:latin typeface="Calibri"/>
              </a:rPr>
              <a:t>effexor xr street price</a:t>
            </a:r>
            <a:br/>
            <a:r>
              <a:rPr b="false" i="false" strike="noStrike" sz="1200" u="none">
                <a:solidFill>
                  <a:srgbClr val="FFFFFF"/>
                </a:solidFill>
                <a:latin typeface="Calibri"/>
              </a:rPr>
              <a:t>effexor xr 150 mg half life</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antidepressant effexor generic</a:t>
            </a:r>
            <a:br/>
            <a:r>
              <a:rPr b="false" i="false" strike="noStrike" sz="1200" u="none">
                <a:solidFill>
                  <a:srgbClr val="FFFFFF"/>
                </a:solidFill>
                <a:latin typeface="Calibri"/>
              </a:rPr>
              <a:t>price effexor xr generic</a:t>
            </a:r>
            <a:br/>
            <a:r>
              <a:rPr b="false" i="false" strike="noStrike" sz="1200" u="none">
                <a:solidFill>
                  <a:srgbClr val="FFFFFF"/>
                </a:solidFill>
                <a:latin typeface="Calibri"/>
              </a:rPr>
              <a:t>buy generic effexor xr online no prescription</a:t>
            </a:r>
            <a:br/>
            <a:r>
              <a:rPr b="false" i="false" strike="noStrike" sz="1200" u="none">
                <a:solidFill>
                  <a:srgbClr val="FFFFFF"/>
                </a:solidFill>
                <a:latin typeface="Calibri"/>
              </a:rPr>
              <a:t>effexor xr 75mg capsules</a:t>
            </a:r>
            <a:br/>
            <a:r>
              <a:rPr b="false" i="false" strike="noStrike" sz="1200" u="none">
                <a:solidFill>
                  <a:srgbClr val="FFFFFF"/>
                </a:solidFill>
                <a:latin typeface="Calibri"/>
              </a:rPr>
              <a:t>effexor generic price walmart</a:t>
            </a:r>
            <a:br/>
            <a:r>
              <a:rPr b="false" i="false" strike="noStrike" sz="1200" u="none">
                <a:solidFill>
                  <a:srgbClr val="FFFFFF"/>
                </a:solidFill>
                <a:latin typeface="Calibri"/>
              </a:rPr>
              <a:t>mirtazapine venlafaxine to treat depression</a:t>
            </a:r>
            <a:br/>
            <a:r>
              <a:rPr b="false" i="false" strike="noStrike" sz="1200" u="none">
                <a:solidFill>
                  <a:srgbClr val="FFFFFF"/>
                </a:solidFill>
                <a:latin typeface="Calibri"/>
              </a:rPr>
              <a:t>buy effexor xr online no prescription</a:t>
            </a:r>
            <a:br/>
            <a:r>
              <a:rPr b="false" i="false" strike="noStrike" sz="1200" u="none">
                <a:solidFill>
                  <a:srgbClr val="FFFFFF"/>
                </a:solidFill>
                <a:latin typeface="Calibri"/>
              </a:rPr>
              <a:t>The doc cannot adequately explain to me why the dose keeps increasing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25mg</a:t>
            </a:r>
            <a:br/>
            <a:r>
              <a:rPr b="false" i="false" strike="noStrike" sz="1200" u="none">
                <a:solidFill>
                  <a:srgbClr val="FFFFFF"/>
                </a:solidFill>
                <a:latin typeface="Calibri"/>
              </a:rPr>
              <a:t>how to quit effexor xr</a:t>
            </a:r>
            <a:br/>
            <a:r>
              <a:rPr b="false" i="false" strike="noStrike" sz="1200" u="none">
                <a:solidFill>
                  <a:srgbClr val="FFFFFF"/>
                </a:solidFill>
                <a:latin typeface="Calibri"/>
              </a:rPr>
              <a:t>effexor xr divided doses</a:t>
            </a:r>
            <a:br/>
            <a:r>
              <a:rPr b="false" i="false" strike="noStrike" sz="1200" u="none">
                <a:solidFill>
                  <a:srgbClr val="FFFFFF"/>
                </a:solidFill>
                <a:latin typeface="Calibri"/>
              </a:rPr>
              <a:t>venlafaxine hydrochloride</a:t>
            </a:r>
            <a:br/>
            <a:r>
              <a:rPr b="false" i="false" strike="noStrike" sz="1200" u="none">
                <a:solidFill>
                  <a:srgbClr val="FFFFFF"/>
                </a:solidFill>
                <a:latin typeface="Calibri"/>
              </a:rPr>
              <a:t>effexor 37.5 mg libido</a:t>
            </a:r>
            <a:br/>
            <a:r>
              <a:rPr b="false" i="false" strike="noStrike" sz="1200" u="none">
                <a:solidFill>
                  <a:srgbClr val="FFFFFF"/>
                </a:solidFill>
                <a:latin typeface="Calibri"/>
              </a:rPr>
              <a:t>Richard is irritating to get a whole diverse reasonhe just as well damn unexplainable.http://www.studyinstitute.net/66585.html� ,Rich outwardly is the one particular persona on st</a:t>
            </a:r>
            <a:br/>
            <a:r>
              <a:rPr b="false" i="false" strike="noStrike" sz="1200" u="none">
                <a:solidFill>
                  <a:srgbClr val="FFFFFF"/>
                </a:solidFill>
                <a:latin typeface="Calibri"/>
              </a:rPr>
              <a:t>effexor xr 225 mg tablet</a:t>
            </a:r>
            <a:br/>
            <a:r>
              <a:rPr b="false" i="false" strike="noStrike" sz="1200" u="none">
                <a:solidFill>
                  <a:srgbClr val="FFFFFF"/>
                </a:solidFill>
                <a:latin typeface="Calibri"/>
              </a:rPr>
              <a:t>does venlafaxine cause high blood pressure</a:t>
            </a:r>
            <a:br/>
            <a:r>
              <a:rPr b="false" i="false" strike="noStrike" sz="1200" u="none">
                <a:solidFill>
                  <a:srgbClr val="FFFFFF"/>
                </a:solidFill>
                <a:latin typeface="Calibri"/>
              </a:rPr>
              <a:t>effexor online petition</a:t>
            </a:r>
            <a:br/>
            <a:r>
              <a:rPr b="false" i="false" strike="noStrike" sz="1200" u="none">
                <a:solidFill>
                  <a:srgbClr val="FFFFFF"/>
                </a:solidFill>
                <a:latin typeface="Calibri"/>
              </a:rPr>
              <a:t>venlafaxine erowid</a:t>
            </a:r>
            <a:br/>
            <a:r>
              <a:rPr b="false" i="false" strike="noStrike" sz="1200" u="none">
                <a:solidFill>
                  <a:srgbClr val="FFFFFF"/>
                </a:solidFill>
                <a:latin typeface="Calibri"/>
              </a:rPr>
              <a:t>I hate putting up a "front" for everyone</a:t>
            </a:r>
            <a:br/>
            <a:r>
              <a:rPr b="false" i="false" strike="noStrike" sz="1200" u="none">
                <a:solidFill>
                  <a:srgbClr val="FFFFFF"/>
                </a:solidFill>
                <a:latin typeface="Calibri"/>
              </a:rPr>
              <a:t>what is venlafaxine xr 150 mg</a:t>
            </a:r>
            <a:br/>
            <a:r>
              <a:rPr b="false" i="false" strike="noStrike" sz="1200" u="none">
                <a:solidFill>
                  <a:srgbClr val="FFFFFF"/>
                </a:solidFill>
                <a:latin typeface="Calibri"/>
              </a:rPr>
              <a:t>75mg effexor</a:t>
            </a:r>
            <a:br/>
            <a:r>
              <a:rPr b="false" i="false" strike="noStrike" sz="1200" u="none">
                <a:solidFill>
                  <a:srgbClr val="FFFFFF"/>
                </a:solidFill>
                <a:latin typeface="Calibri"/>
              </a:rPr>
              <a:t>effexor xr dose</a:t>
            </a:r>
            <a:br/>
            <a:r>
              <a:rPr b="false" i="false" strike="noStrike" sz="1200" u="none">
                <a:solidFill>
                  <a:srgbClr val="FFFFFF"/>
                </a:solidFill>
                <a:latin typeface="Calibri"/>
              </a:rPr>
              <a:t>can effexor cause bladder problems</a:t>
            </a:r>
            <a:br/>
            <a:r>
              <a:rPr b="false" i="false" strike="noStrike" sz="1200" u="none">
                <a:solidFill>
                  <a:srgbClr val="FFFFFF"/>
                </a:solidFill>
                <a:latin typeface="Calibri"/>
              </a:rPr>
              <a:t>effexor 25 mg reviews</a:t>
            </a:r>
            <a:br/>
            <a:r>
              <a:rPr b="false" i="false" strike="noStrike" sz="1200" u="none">
                <a:solidFill>
                  <a:srgbClr val="FFFFFF"/>
                </a:solidFill>
                <a:latin typeface="Calibri"/>
              </a:rPr>
              <a:t>effexor to treat bulimia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prices walgreens</a:t>
            </a:r>
            <a:br/>
            <a:r>
              <a:rPr b="false" i="false" strike="noStrike" sz="1200" u="none">
                <a:solidFill>
                  <a:srgbClr val="FFFFFF"/>
                </a:solidFill>
                <a:latin typeface="Calibri"/>
              </a:rPr>
              <a:t>Clicking on the link will take you to a page through which you may review your visitor profile and related personal information.</a:t>
            </a:r>
            <a:br/>
            <a:r>
              <a:rPr b="false" i="false" strike="noStrike" sz="1200" u="none">
                <a:solidFill>
                  <a:srgbClr val="FFFFFF"/>
                </a:solidFill>
                <a:latin typeface="Calibri"/>
              </a:rPr>
              <a:t>effexor xr coupon printable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Effexor Xr 75mg Capsule - Effexor Xr Drug Company</dc:title>
  <dc:description>Effexor xr 75 mg generic, effexor xr dosage strengths, effexor 300 mg dosage, effexor xr weight loss or weight gain, venlafaxine causing high blood pressure, buy effexor rx, venlafaxine hydrochloride</dc:description>
  <dc:subject>Effexor Xr 75mg Capsule - Effexor Xr Drug Company</dc:subject>
  <cp:keywords>online effexor prescription, venlafaxine er capsules, effexor 225 mg dosage, is 37.5mg of effexor enough, how much does generic effexor cost, effexor xr, effexor xr 75mg cost, weaning off effexor xr 75 mg, venlafaxine er 37.5 mg reviews, effexor 37.5 mg libido</cp:keywords>
  <cp:category/>
</cp:coreProperties>
</file>