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45.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46.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47.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48.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49.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50.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51.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52.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53.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54.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55.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56.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57.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58.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59.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Is It Safe To Use Dulcolax Suppositories During Pregnancy</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rectal suppository dulcolax</a:t>
            </a:r>
            <a:br/>
            <a:r>
              <a:rPr b="false" i="false" strike="noStrike" sz="1200" u="none">
                <a:solidFill>
                  <a:srgbClr val="FFFFFF"/>
                </a:solidFill>
                <a:latin typeface="Calibri"/>
              </a:rPr>
              <a:t>dulcolax rectal suppository reviews</a:t>
            </a:r>
            <a:br/>
            <a:r>
              <a:rPr b="false" i="false" strike="noStrike" sz="1200" u="none">
                <a:solidFill>
                  <a:srgbClr val="FFFFFF"/>
                </a:solidFill>
                <a:latin typeface="Calibri"/>
              </a:rPr>
              <a:t>dulcolax laxative tablets reviews</a:t>
            </a:r>
            <a:br/>
            <a:r>
              <a:rPr b="false" i="false" strike="noStrike" sz="1200" u="none">
                <a:solidFill>
                  <a:srgbClr val="FFFFFF"/>
                </a:solidFill>
                <a:latin typeface="Calibri"/>
              </a:rPr>
              <a:t>nombre generico de dulcolax</a:t>
            </a:r>
            <a:br/>
            <a:r>
              <a:rPr b="false" i="false" strike="noStrike" sz="1200" u="none">
                <a:solidFill>
                  <a:srgbClr val="FFFFFF"/>
                </a:solidFill>
                <a:latin typeface="Calibri"/>
              </a:rPr>
              <a:t>dulcolax stool softener coupons</a:t>
            </a:r>
            <a:br/>
            <a:r>
              <a:rPr b="false" i="false" strike="noStrike" sz="1200" u="none">
                <a:solidFill>
                  <a:srgbClr val="FFFFFF"/>
                </a:solidFill>
                <a:latin typeface="Calibri"/>
              </a:rPr>
              <a:t>dulcolax dosis maxima</a:t>
            </a:r>
            <a:br/>
            <a:r>
              <a:rPr b="false" i="false" strike="noStrike" sz="1200" u="none">
                <a:solidFill>
                  <a:srgbClr val="FFFFFF"/>
                </a:solidFill>
                <a:latin typeface="Calibri"/>
              </a:rPr>
              <a:t>If a product containing bimatoprost becomes licensed in the UK for increased eyelash and eyebrow growth, it may signal a potential scalp hair loss treatment in the pipeline, too</a:t>
            </a:r>
            <a:br/>
            <a:r>
              <a:rPr b="false" i="false" strike="noStrike" sz="1200" u="none">
                <a:solidFill>
                  <a:srgbClr val="FFFFFF"/>
                </a:solidFill>
                <a:latin typeface="Calibri"/>
              </a:rPr>
              <a:t>dulcolax 10 mg suppositorium</a:t>
            </a:r>
            <a:br/>
            <a:r>
              <a:rPr b="false" i="false" strike="noStrike" sz="1200" u="none">
                <a:solidFill>
                  <a:srgbClr val="FFFFFF"/>
                </a:solidFill>
                <a:latin typeface="Calibri"/>
              </a:rPr>
              <a:t>In this case, the infection is only discovered when a human or another animal develops ringworm</a:t>
            </a:r>
            <a:br/>
            <a:r>
              <a:rPr b="false" i="false" strike="noStrike" sz="1200" u="none">
                <a:solidFill>
                  <a:srgbClr val="FFFFFF"/>
                </a:solidFill>
                <a:latin typeface="Calibri"/>
              </a:rPr>
              <a:t>laxative dulcolax weight loss</a:t>
            </a:r>
            <a:br/>
            <a:r>
              <a:rPr b="false" i="false" strike="noStrike" sz="1200" u="none">
                <a:solidFill>
                  <a:srgbClr val="FFFFFF"/>
                </a:solidFill>
                <a:latin typeface="Calibri"/>
              </a:rPr>
              <a:t>You should inform your doctor if you have any medical conditions including diabetes, depression or a family history of depression, asthma, anorexia or liver disease</a:t>
            </a:r>
            <a:br/>
            <a:r>
              <a:rPr b="false" i="false" strike="noStrike" sz="1200" u="none">
                <a:solidFill>
                  <a:srgbClr val="FFFFFF"/>
                </a:solidFill>
                <a:latin typeface="Calibri"/>
              </a:rPr>
              <a:t>generic bisacodyl tablets</a:t>
            </a:r>
            <a:br/>
            <a:r>
              <a:rPr b="false" i="false" strike="noStrike" sz="1200" u="none">
                <a:solidFill>
                  <a:srgbClr val="FFFFFF"/>
                </a:solidFill>
                <a:latin typeface="Calibri"/>
              </a:rPr>
              <a:t>what is dulcolax suppository</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bisacodyl gr ec 5 mg</a:t>
            </a:r>
            <a:br/>
            <a:r>
              <a:rPr b="false" i="false" strike="noStrike" sz="1200" u="none">
                <a:solidFill>
                  <a:srgbClr val="FFFFFF"/>
                </a:solidFill>
                <a:latin typeface="Calibri"/>
              </a:rPr>
              <a:t>how about the new heart attack markers for who gets statins? then we read the calculator tool is wrong</a:t>
            </a:r>
            <a:br/>
            <a:r>
              <a:rPr b="false" i="false" strike="noStrike" sz="1200" u="none">
                <a:solidFill>
                  <a:srgbClr val="FFFFFF"/>
                </a:solidFill>
                <a:latin typeface="Calibri"/>
              </a:rPr>
              <a:t>bisacodyl suppository dosage</a:t>
            </a:r>
            <a:br/>
            <a:r>
              <a:rPr b="false" i="false" strike="noStrike" sz="1200" u="none">
                <a:solidFill>
                  <a:srgbClr val="FFFFFF"/>
                </a:solidFill>
                <a:latin typeface="Calibri"/>
              </a:rPr>
              <a:t>dulcolax 5 mg dose</a:t>
            </a:r>
            <a:br/>
            <a:r>
              <a:rPr b="false" i="false" strike="noStrike" sz="1200" u="none">
                <a:solidFill>
                  <a:srgbClr val="FFFFFF"/>
                </a:solidFill>
                <a:latin typeface="Calibri"/>
              </a:rPr>
              <a:t>dulcolax 5mg dosage</a:t>
            </a:r>
            <a:br/>
            <a:r>
              <a:rPr b="false" i="false" strike="noStrike" sz="1200" u="none">
                <a:solidFill>
                  <a:srgbClr val="FFFFFF"/>
                </a:solidFill>
                <a:latin typeface="Calibri"/>
              </a:rPr>
              <a:t>dulcolax pico perles 50</a:t>
            </a:r>
            <a:br/>
            <a:r>
              <a:rPr b="false" i="false" strike="noStrike" sz="1200" u="none">
                <a:solidFill>
                  <a:srgbClr val="FFFFFF"/>
                </a:solidFill>
                <a:latin typeface="Calibri"/>
              </a:rPr>
              <a:t>I'm really trying this time round to keep a good check on me, physically and mentally</a:t>
            </a:r>
            <a:br/>
            <a:r>
              <a:rPr b="false" i="false" strike="noStrike" sz="1200" u="none">
                <a:solidFill>
                  <a:srgbClr val="FFFFFF"/>
                </a:solidFill>
                <a:latin typeface="Calibri"/>
              </a:rPr>
              <a:t>bisacodyl tablets before colonoscopy</a:t>
            </a:r>
            <a:br/>
            <a:r>
              <a:rPr b="false" i="false" strike="noStrike" sz="1200" u="none">
                <a:solidFill>
                  <a:srgbClr val="FFFFFF"/>
                </a:solidFill>
                <a:latin typeface="Calibri"/>
              </a:rPr>
              <a:t>But that&amp;rsquo;s cool, one (or two) days won&amp;rsquo;t make a difference, right? Hah</a:t>
            </a:r>
            <a:br/>
            <a:r>
              <a:rPr b="false" i="false" strike="noStrike" sz="1200" u="none">
                <a:solidFill>
                  <a:srgbClr val="FFFFFF"/>
                </a:solidFill>
                <a:latin typeface="Calibri"/>
              </a:rPr>
              <a:t>dulcolax 5mg tablets</a:t>
            </a:r>
            <a:br/>
            <a:r>
              <a:rPr b="false" i="false" strike="noStrike" sz="1200" u="none">
                <a:solidFill>
                  <a:srgbClr val="FFFFFF"/>
                </a:solidFill>
                <a:latin typeface="Calibri"/>
              </a:rPr>
              <a:t>dosage for dulcolax</a:t>
            </a:r>
            <a:br/>
            <a:r>
              <a:rPr b="false" i="false" strike="noStrike" sz="1200" u="none">
                <a:solidFill>
                  <a:srgbClr val="FFFFFF"/>
                </a:solidFill>
                <a:latin typeface="Calibri"/>
              </a:rPr>
              <a:t>(Both of us are over the legal age here, 18).I had to go up myself and also show my ID to get my pill and the guy looked at me almost with disgust, I could&amp;#39;nt believe it</a:t>
            </a:r>
            <a:br/>
            <a:r>
              <a:rPr b="false" i="false" strike="noStrike" sz="1200" u="none">
                <a:solidFill>
                  <a:srgbClr val="FFFFFF"/>
                </a:solidFill>
                <a:latin typeface="Calibri"/>
              </a:rPr>
              <a:t>dulcolax 10 mg suppositoire</a:t>
            </a:r>
            <a:br/>
            <a:r>
              <a:rPr b="false" i="false" strike="noStrike" sz="1200" u="none">
                <a:solidFill>
                  <a:srgbClr val="FFFFFF"/>
                </a:solidFill>
                <a:latin typeface="Calibri"/>
              </a:rPr>
              <a:t>dulcolax uk review</a:t>
            </a:r>
            <a:br/>
            <a:r>
              <a:rPr b="false" i="false" strike="noStrike" sz="1200" u="none">
                <a:solidFill>
                  <a:srgbClr val="FFFFFF"/>
                </a:solidFill>
                <a:latin typeface="Calibri"/>
              </a:rPr>
              <a:t>dulcolax tablets maximum dosage</a:t>
            </a:r>
            <a:br/>
            <a:r>
              <a:rPr b="false" i="false" strike="noStrike" sz="1200" u="none">
                <a:solidFill>
                  <a:srgbClr val="FFFFFF"/>
                </a:solidFill>
                <a:latin typeface="Calibri"/>
              </a:rPr>
              <a:t>bisacodyl online bestellen</a:t>
            </a:r>
            <a:br/>
            <a:r>
              <a:rPr b="false" i="false" strike="noStrike" sz="1200" u="none">
                <a:solidFill>
                  <a:srgbClr val="FFFFFF"/>
                </a:solidFill>
                <a:latin typeface="Calibri"/>
              </a:rPr>
              <a:t>Losing weight can have a positive impact on other conditions, like lowering blood pressure, cholesterol and the risk of Type II Diabetes</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to use dulcolax suppository video</a:t>
            </a:r>
            <a:br/>
            <a:r>
              <a:rPr b="false" i="false" strike="noStrike" sz="1200" u="none">
                <a:solidFill>
                  <a:srgbClr val="FFFFFF"/>
                </a:solidFill>
                <a:latin typeface="Calibri"/>
              </a:rPr>
              <a:t>dulcolax gastro resistant tablets review</a:t>
            </a:r>
            <a:br/>
            <a:r>
              <a:rPr b="false" i="false" strike="noStrike" sz="1200" u="none">
                <a:solidFill>
                  <a:srgbClr val="FFFFFF"/>
                </a:solidFill>
                <a:latin typeface="Calibri"/>
              </a:rPr>
              <a:t>dulcolax laxative suppositories reviews</a:t>
            </a:r>
            <a:br/>
            <a:r>
              <a:rPr b="false" i="false" strike="noStrike" sz="1200" u="none">
                <a:solidFill>
                  <a:srgbClr val="FFFFFF"/>
                </a:solidFill>
                <a:latin typeface="Calibri"/>
              </a:rPr>
              <a:t>dulcolax suppository dose for adults</a:t>
            </a:r>
            <a:br/>
            <a:r>
              <a:rPr b="false" i="false" strike="noStrike" sz="1200" u="none">
                <a:solidFill>
                  <a:srgbClr val="FFFFFF"/>
                </a:solidFill>
                <a:latin typeface="Calibri"/>
              </a:rPr>
              <a:t>The amount of Xanax you need to take to overdose depends on your body weight, previous exposure to alprazolam (the main ingredient in Xanax), and individual factors</a:t>
            </a:r>
            <a:br/>
            <a:r>
              <a:rPr b="false" i="false" strike="noStrike" sz="1200" u="none">
                <a:solidFill>
                  <a:srgbClr val="FFFFFF"/>
                </a:solidFill>
                <a:latin typeface="Calibri"/>
              </a:rPr>
              <a:t>dulcolax laxative tablets ingredients</a:t>
            </a:r>
            <a:br/>
            <a:r>
              <a:rPr b="false" i="false" strike="noStrike" sz="1200" u="none">
                <a:solidFill>
                  <a:srgbClr val="FFFFFF"/>
                </a:solidFill>
                <a:latin typeface="Calibri"/>
              </a:rPr>
              <a:t>dulcolax 5mg suppository</a:t>
            </a:r>
            <a:br/>
            <a:r>
              <a:rPr b="false" i="false" strike="noStrike" sz="1200" u="none">
                <a:solidFill>
                  <a:srgbClr val="FFFFFF"/>
                </a:solidFill>
                <a:latin typeface="Calibri"/>
              </a:rPr>
              <a:t>dulcolax suppository pregnancy class</a:t>
            </a:r>
            <a:br/>
            <a:r>
              <a:rPr b="false" i="false" strike="noStrike" sz="1200" u="none">
                <a:solidFill>
                  <a:srgbClr val="FFFFFF"/>
                </a:solidFill>
                <a:latin typeface="Calibri"/>
              </a:rPr>
              <a:t>nome generico de dulcolax</a:t>
            </a:r>
            <a:br/>
            <a:r>
              <a:rPr b="false" i="false" strike="noStrike" sz="1200" u="none">
                <a:solidFill>
                  <a:srgbClr val="FFFFFF"/>
                </a:solidFill>
                <a:latin typeface="Calibri"/>
              </a:rPr>
              <a:t>dulcolax suppositories while breastfeeding</a:t>
            </a:r>
            <a:br/>
            <a:r>
              <a:rPr b="false" i="false" strike="noStrike" sz="1200" u="none">
                <a:solidFill>
                  <a:srgbClr val="FFFFFF"/>
                </a:solidFill>
                <a:latin typeface="Calibri"/>
              </a:rPr>
              <a:t>generic name for dulcolax suppository</a:t>
            </a:r>
            <a:br/>
            <a:r>
              <a:rPr b="false" i="false" strike="noStrike" sz="1200" u="none">
                <a:solidFill>
                  <a:srgbClr val="FFFFFF"/>
                </a:solidFill>
                <a:latin typeface="Calibri"/>
              </a:rPr>
              <a:t>Where else could anybody get that type of information in such an ideal way of writing? I've a presentation subsequent week, and I am on the search for such info</a:t>
            </a:r>
            <a:br/>
            <a:r>
              <a:rPr b="false" i="false" strike="noStrike" sz="1200" u="none">
                <a:solidFill>
                  <a:srgbClr val="FFFFFF"/>
                </a:solidFill>
                <a:latin typeface="Calibri"/>
              </a:rPr>
              <a:t>dulcolax suppository printable coupon</a:t>
            </a:r>
            <a:br/>
            <a:r>
              <a:rPr b="false" i="false" strike="noStrike" sz="1200" u="none">
                <a:solidFill>
                  <a:srgbClr val="FFFFFF"/>
                </a:solidFill>
                <a:latin typeface="Calibri"/>
              </a:rPr>
              <a:t>This troche lets its operator attain sexy special offer buy Benadryl online r25hll83</a:t>
            </a:r>
            <a:br/>
            <a:r>
              <a:rPr b="false" i="false" strike="noStrike" sz="1200" u="none">
                <a:solidFill>
                  <a:srgbClr val="FFFFFF"/>
                </a:solidFill>
                <a:latin typeface="Calibri"/>
              </a:rPr>
              <a:t>bisacodyl tablets 5mg</a:t>
            </a:r>
            <a:br/>
            <a:r>
              <a:rPr b="false" i="false" strike="noStrike" sz="1200" u="none">
                <a:solidFill>
                  <a:srgbClr val="FFFFFF"/>
                </a:solidFill>
                <a:latin typeface="Calibri"/>
              </a:rPr>
              <a:t>dulcolax supp 10mg</a:t>
            </a:r>
            <a:br/>
            <a:r>
              <a:rPr b="false" i="false" strike="noStrike" sz="1200" u="none">
                <a:solidFill>
                  <a:srgbClr val="FFFFFF"/>
                </a:solidFill>
                <a:latin typeface="Calibri"/>
              </a:rPr>
              <a:t>buy dulcolax online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Your problem resides within your body</a:t>
            </a:r>
            <a:br/>
            <a:r>
              <a:rPr b="false" i="false" strike="noStrike" sz="1200" u="none">
                <a:solidFill>
                  <a:srgbClr val="FFFFFF"/>
                </a:solidFill>
                <a:latin typeface="Calibri"/>
              </a:rPr>
              <a:t>dulcolax nome generico</a:t>
            </a:r>
            <a:br/>
            <a:r>
              <a:rPr b="false" i="false" strike="noStrike" sz="1200" u="none">
                <a:solidFill>
                  <a:srgbClr val="FFFFFF"/>
                </a:solidFill>
                <a:latin typeface="Calibri"/>
              </a:rPr>
              <a:t>For effective GERD management, communication between the primary care provider and the patient is essential</a:t>
            </a:r>
            <a:br/>
            <a:r>
              <a:rPr b="false" i="false" strike="noStrike" sz="1200" u="none">
                <a:solidFill>
                  <a:srgbClr val="FFFFFF"/>
                </a:solidFill>
                <a:latin typeface="Calibri"/>
              </a:rPr>
              <a:t>dulcolax online nz</a:t>
            </a:r>
            <a:br/>
            <a:r>
              <a:rPr b="false" i="false" strike="noStrike" sz="1200" u="none">
                <a:solidFill>
                  <a:srgbClr val="FFFFFF"/>
                </a:solidFill>
                <a:latin typeface="Calibri"/>
              </a:rPr>
              <a:t>que es un potente vasoconstrictor (una sustancia que estrecha los vasos sanguneos)</a:t>
            </a:r>
            <a:br/>
            <a:r>
              <a:rPr b="false" i="false" strike="noStrike" sz="1200" u="none">
                <a:solidFill>
                  <a:srgbClr val="FFFFFF"/>
                </a:solidFill>
                <a:latin typeface="Calibri"/>
              </a:rPr>
              <a:t>dulcolax pink laxative tablets reviews</a:t>
            </a:r>
            <a:br/>
            <a:r>
              <a:rPr b="false" i="false" strike="noStrike" sz="1200" u="none">
                <a:solidFill>
                  <a:srgbClr val="FFFFFF"/>
                </a:solidFill>
                <a:latin typeface="Calibri"/>
              </a:rPr>
              <a:t>This medicine is a miracle I have been outbreak free for over a year</a:t>
            </a:r>
            <a:br/>
            <a:r>
              <a:rPr b="false" i="false" strike="noStrike" sz="1200" u="none">
                <a:solidFill>
                  <a:srgbClr val="FFFFFF"/>
                </a:solidFill>
                <a:latin typeface="Calibri"/>
              </a:rPr>
              <a:t>bisacodyl tablets ip dulcolax</a:t>
            </a:r>
            <a:br/>
            <a:r>
              <a:rPr b="false" i="false" strike="noStrike" sz="1200" u="none">
                <a:solidFill>
                  <a:srgbClr val="FFFFFF"/>
                </a:solidFill>
                <a:latin typeface="Calibri"/>
              </a:rPr>
              <a:t>bisacodyl suppository administration</a:t>
            </a:r>
            <a:br/>
            <a:r>
              <a:rPr b="false" i="false" strike="noStrike" sz="1200" u="none">
                <a:solidFill>
                  <a:srgbClr val="FFFFFF"/>
                </a:solidFill>
                <a:latin typeface="Calibri"/>
              </a:rPr>
              <a:t>Over-the-counter painkillers such as aspirin, ibuprofen, or acetaminophen may relieve pain if relaxation techniques do not work</a:t>
            </a:r>
            <a:br/>
            <a:r>
              <a:rPr b="false" i="false" strike="noStrike" sz="1200" u="none">
                <a:solidFill>
                  <a:srgbClr val="FFFFFF"/>
                </a:solidFill>
                <a:latin typeface="Calibri"/>
              </a:rPr>
              <a:t>dulcolax 10 mg stikkpiller</a:t>
            </a:r>
            <a:br/>
            <a:r>
              <a:rPr b="false" i="false" strike="noStrike" sz="1200" u="none">
                <a:solidFill>
                  <a:srgbClr val="FFFFFF"/>
                </a:solidFill>
                <a:latin typeface="Calibri"/>
              </a:rPr>
              <a:t>If you have had no recent uterine bleeding, it may be started at any time</a:t>
            </a:r>
            <a:br/>
            <a:r>
              <a:rPr b="false" i="false" strike="noStrike" sz="1200" u="none">
                <a:solidFill>
                  <a:srgbClr val="FFFFFF"/>
                </a:solidFill>
                <a:latin typeface="Calibri"/>
              </a:rPr>
              <a:t>suppository bisacodyl</a:t>
            </a:r>
            <a:br/>
            <a:r>
              <a:rPr b="false" i="false" strike="noStrike" sz="1200" u="none">
                <a:solidFill>
                  <a:srgbClr val="FFFFFF"/>
                </a:solidFill>
                <a:latin typeface="Calibri"/>
              </a:rPr>
              <a:t>dulcolax dosing</a:t>
            </a:r>
            <a:br/>
            <a:r>
              <a:rPr b="false" i="false" strike="noStrike" sz="1200" u="none">
                <a:solidFill>
                  <a:srgbClr val="FFFFFF"/>
                </a:solidFill>
                <a:latin typeface="Calibri"/>
              </a:rPr>
              <a:t>bisacodyl 10mg suppository</a:t>
            </a:r>
            <a:br/>
            <a:r>
              <a:rPr b="false" i="false" strike="noStrike" sz="1200" u="none">
                <a:solidFill>
                  <a:srgbClr val="FFFFFF"/>
                </a:solidFill>
                <a:latin typeface="Calibri"/>
              </a:rPr>
              <a:t>When the new dermatologist I was seeing recommended spiro, I was completely on board after nothing seemed to help</a:t>
            </a:r>
            <a:br/>
            <a:r>
              <a:rPr b="false" i="false" strike="noStrike" sz="1200" u="none">
                <a:solidFill>
                  <a:srgbClr val="FFFFFF"/>
                </a:solidFill>
                <a:latin typeface="Calibri"/>
              </a:rPr>
              <a:t>bisacodyl dulcolax tablets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bisacodyl dulcolax indication</a:t>
            </a:r>
            <a:br/>
            <a:r>
              <a:rPr b="false" i="false" strike="noStrike" sz="1200" u="none">
                <a:solidFill>
                  <a:srgbClr val="FFFFFF"/>
                </a:solidFill>
                <a:latin typeface="Calibri"/>
              </a:rPr>
              <a:t>dulcolax pico perles dosage</a:t>
            </a:r>
            <a:br/>
            <a:r>
              <a:rPr b="false" i="false" strike="noStrike" sz="1200" u="none">
                <a:solidFill>
                  <a:srgbClr val="FFFFFF"/>
                </a:solidFill>
                <a:latin typeface="Calibri"/>
              </a:rPr>
              <a:t>These currents usually carry the oocyte to the uterine tube, where it begins its journey toward the uterus.</a:t>
            </a:r>
            <a:br/>
            <a:r>
              <a:rPr b="false" i="false" strike="noStrike" sz="1200" u="none">
                <a:solidFill>
                  <a:srgbClr val="FFFFFF"/>
                </a:solidFill>
                <a:latin typeface="Calibri"/>
              </a:rPr>
              <a:t>what is dulcolax tablet used for</a:t>
            </a:r>
            <a:br/>
            <a:r>
              <a:rPr b="false" i="false" strike="noStrike" sz="1200" u="none">
                <a:solidFill>
                  <a:srgbClr val="FFFFFF"/>
                </a:solidFill>
                <a:latin typeface="Calibri"/>
              </a:rPr>
              <a:t>how often to use dulcolax suppository</a:t>
            </a:r>
            <a:br/>
            <a:r>
              <a:rPr b="false" i="false" strike="noStrike" sz="1200" u="none">
                <a:solidFill>
                  <a:srgbClr val="FFFFFF"/>
                </a:solidFill>
                <a:latin typeface="Calibri"/>
              </a:rPr>
              <a:t>dulcolax laxative tablets instructions</a:t>
            </a:r>
            <a:br/>
            <a:r>
              <a:rPr b="false" i="false" strike="noStrike" sz="1200" u="none">
                <a:solidFill>
                  <a:srgbClr val="FFFFFF"/>
                </a:solidFill>
                <a:latin typeface="Calibri"/>
              </a:rPr>
              <a:t>However I have had awful mood swings, and completely lost my sex drive</a:t>
            </a:r>
            <a:br/>
            <a:r>
              <a:rPr b="false" i="false" strike="noStrike" sz="1200" u="none">
                <a:solidFill>
                  <a:srgbClr val="FFFFFF"/>
                </a:solidFill>
                <a:latin typeface="Calibri"/>
              </a:rPr>
              <a:t>dulcolax tablet generic</a:t>
            </a:r>
            <a:br/>
            <a:r>
              <a:rPr b="false" i="false" strike="noStrike" sz="1200" u="none">
                <a:solidFill>
                  <a:srgbClr val="FFFFFF"/>
                </a:solidFill>
                <a:latin typeface="Calibri"/>
              </a:rPr>
              <a:t>Atorvastatin is started with a dosage of 10mg and is commonly increased to 20 mg</a:t>
            </a:r>
            <a:br/>
            <a:r>
              <a:rPr b="false" i="false" strike="noStrike" sz="1200" u="none">
                <a:solidFill>
                  <a:srgbClr val="FFFFFF"/>
                </a:solidFill>
                <a:latin typeface="Calibri"/>
              </a:rPr>
              <a:t>kegunaan dulcolax bisacodyl 10 mg</a:t>
            </a:r>
            <a:br/>
            <a:r>
              <a:rPr b="false" i="false" strike="noStrike" sz="1200" u="none">
                <a:solidFill>
                  <a:srgbClr val="FFFFFF"/>
                </a:solidFill>
                <a:latin typeface="Calibri"/>
              </a:rPr>
              <a:t>dulcolax laxative suppositories pregnancy</a:t>
            </a:r>
            <a:br/>
            <a:r>
              <a:rPr b="false" i="false" strike="noStrike" sz="1200" u="none">
                <a:solidFill>
                  <a:srgbClr val="FFFFFF"/>
                </a:solidFill>
                <a:latin typeface="Calibri"/>
              </a:rPr>
              <a:t>Your condition must be multiple, including depression and anxiety (which promote insomnia.) I have been a mental health consulting pharmacist for 40 years</a:t>
            </a:r>
            <a:br/>
            <a:r>
              <a:rPr b="false" i="false" strike="noStrike" sz="1200" u="none">
                <a:solidFill>
                  <a:srgbClr val="FFFFFF"/>
                </a:solidFill>
                <a:latin typeface="Calibri"/>
              </a:rPr>
              <a:t>generico do dulcolax</a:t>
            </a:r>
            <a:br/>
            <a:r>
              <a:rPr b="false" i="false" strike="noStrike" sz="1200" u="none">
                <a:solidFill>
                  <a:srgbClr val="FFFFFF"/>
                </a:solidFill>
                <a:latin typeface="Calibri"/>
              </a:rPr>
              <a:t>dulcolax suppository during pregnancy safe</a:t>
            </a:r>
            <a:br/>
            <a:r>
              <a:rPr b="false" i="false" strike="noStrike" sz="1200" u="none">
                <a:solidFill>
                  <a:srgbClr val="FFFFFF"/>
                </a:solidFill>
                <a:latin typeface="Calibri"/>
              </a:rPr>
              <a:t>dulcolax dosage uk</a:t>
            </a:r>
            <a:br/>
            <a:r>
              <a:rPr b="false" i="false" strike="noStrike" sz="1200" u="none">
                <a:solidFill>
                  <a:srgbClr val="FFFFFF"/>
                </a:solidFill>
                <a:latin typeface="Calibri"/>
              </a:rPr>
              <a:t>dulcolax 5mg instructions</a:t>
            </a:r>
            <a:br/>
            <a:r>
              <a:rPr b="false" i="false" strike="noStrike" sz="1200" u="none">
                <a:solidFill>
                  <a:srgbClr val="FFFFFF"/>
                </a:solidFill>
                <a:latin typeface="Calibri"/>
              </a:rPr>
              <a:t>dulcolax suppository pregnancy category</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You can&amp;rsquo;t achieve health from a pill</a:t>
            </a:r>
            <a:br/>
            <a:r>
              <a:rPr b="false" i="false" strike="noStrike" sz="1200" u="none">
                <a:solidFill>
                  <a:srgbClr val="FFFFFF"/>
                </a:solidFill>
                <a:latin typeface="Calibri"/>
              </a:rPr>
              <a:t>dulcolax suppositories during pregnancy</a:t>
            </a:r>
            <a:br/>
            <a:r>
              <a:rPr b="false" i="false" strike="noStrike" sz="1200" u="none">
                <a:solidFill>
                  <a:srgbClr val="FFFFFF"/>
                </a:solidFill>
                <a:latin typeface="Calibri"/>
              </a:rPr>
              <a:t>bisacodyl suppository how does it work</a:t>
            </a:r>
            <a:br/>
            <a:r>
              <a:rPr b="false" i="false" strike="noStrike" sz="1200" u="none">
                <a:solidFill>
                  <a:srgbClr val="FFFFFF"/>
                </a:solidFill>
                <a:latin typeface="Calibri"/>
              </a:rPr>
              <a:t>How does someone die less than two hours after being cleared by a hospital to go home?</a:t>
            </a:r>
            <a:br/>
            <a:r>
              <a:rPr b="false" i="false" strike="noStrike" sz="1200" u="none">
                <a:solidFill>
                  <a:srgbClr val="FFFFFF"/>
                </a:solidFill>
                <a:latin typeface="Calibri"/>
              </a:rPr>
              <a:t>dulcolax dosage for babies</a:t>
            </a:r>
            <a:br/>
            <a:r>
              <a:rPr b="false" i="false" strike="noStrike" sz="1200" u="none">
                <a:solidFill>
                  <a:srgbClr val="FFFFFF"/>
                </a:solidFill>
                <a:latin typeface="Calibri"/>
              </a:rPr>
              <a:t>dulcolax perles discontinued</a:t>
            </a:r>
            <a:br/>
            <a:r>
              <a:rPr b="false" i="false" strike="noStrike" sz="1200" u="none">
                <a:solidFill>
                  <a:srgbClr val="FFFFFF"/>
                </a:solidFill>
                <a:latin typeface="Calibri"/>
              </a:rPr>
              <a:t>dulcolax 5 mg dosering</a:t>
            </a:r>
            <a:br/>
            <a:r>
              <a:rPr b="false" i="false" strike="noStrike" sz="1200" u="none">
                <a:solidFill>
                  <a:srgbClr val="FFFFFF"/>
                </a:solidFill>
                <a:latin typeface="Calibri"/>
              </a:rPr>
              <a:t>A neck lift should not adversely affect your medication, but you need both of your doctors to discuss your case</a:t>
            </a:r>
            <a:br/>
            <a:r>
              <a:rPr b="false" i="false" strike="noStrike" sz="1200" u="none">
                <a:solidFill>
                  <a:srgbClr val="FFFFFF"/>
                </a:solidFill>
                <a:latin typeface="Calibri"/>
              </a:rPr>
              <a:t>dulcolax laxative suppositories product review</a:t>
            </a:r>
            <a:br/>
            <a:r>
              <a:rPr b="false" i="false" strike="noStrike" sz="1200" u="none">
                <a:solidFill>
                  <a:srgbClr val="FFFFFF"/>
                </a:solidFill>
                <a:latin typeface="Calibri"/>
              </a:rPr>
              <a:t>generic name for dulcolax</a:t>
            </a:r>
            <a:br/>
            <a:r>
              <a:rPr b="false" i="false" strike="noStrike" sz="1200" u="none">
                <a:solidFill>
                  <a:srgbClr val="FFFFFF"/>
                </a:solidFill>
                <a:latin typeface="Calibri"/>
              </a:rPr>
              <a:t>bisacodyl suppository</a:t>
            </a:r>
            <a:br/>
            <a:r>
              <a:rPr b="false" i="false" strike="noStrike" sz="1200" u="none">
                <a:solidFill>
                  <a:srgbClr val="FFFFFF"/>
                </a:solidFill>
                <a:latin typeface="Calibri"/>
              </a:rPr>
              <a:t>bisacodyl suppositories india</a:t>
            </a:r>
            <a:br/>
            <a:r>
              <a:rPr b="false" i="false" strike="noStrike" sz="1200" u="none">
                <a:solidFill>
                  <a:srgbClr val="FFFFFF"/>
                </a:solidFill>
                <a:latin typeface="Calibri"/>
              </a:rPr>
              <a:t>This theoretically will increase intracavernosal concentrations and decrease systemic absorption</a:t>
            </a:r>
            <a:br/>
            <a:r>
              <a:rPr b="false" i="false" strike="noStrike" sz="1200" u="none">
                <a:solidFill>
                  <a:srgbClr val="FFFFFF"/>
                </a:solidFill>
                <a:latin typeface="Calibri"/>
              </a:rPr>
              <a:t>dulcolax pico perles discontinued</a:t>
            </a:r>
            <a:br/>
            <a:r>
              <a:rPr b="false" i="false" strike="noStrike" sz="1200" u="none">
                <a:solidFill>
                  <a:srgbClr val="FFFFFF"/>
                </a:solidFill>
                <a:latin typeface="Calibri"/>
              </a:rPr>
              <a:t>Svaka ast Ovo mi je vrlo korisno</a:t>
            </a:r>
            <a:br/>
            <a:r>
              <a:rPr b="false" i="false" strike="noStrike" sz="1200" u="none">
                <a:solidFill>
                  <a:srgbClr val="FFFFFF"/>
                </a:solidFill>
                <a:latin typeface="Calibri"/>
              </a:rPr>
              <a:t>dulcolax oblo徴ne tablete 5 mg</a:t>
            </a:r>
            <a:br/>
            <a:r>
              <a:rPr b="false" i="false" strike="noStrike" sz="1200" u="none">
                <a:solidFill>
                  <a:srgbClr val="FFFFFF"/>
                </a:solidFill>
                <a:latin typeface="Calibri"/>
              </a:rPr>
              <a:t>dulcolax suppository maximum dosage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dulcolax 10 mg tablets</a:t>
            </a:r>
            <a:br/>
            <a:r>
              <a:rPr b="false" i="false" strike="noStrike" sz="1200" u="none">
                <a:solidFill>
                  <a:srgbClr val="FFFFFF"/>
                </a:solidFill>
                <a:latin typeface="Calibri"/>
              </a:rPr>
              <a:t>dulcolax laxative tablets weight loss</a:t>
            </a:r>
            <a:br/>
            <a:r>
              <a:rPr b="false" i="false" strike="noStrike" sz="1200" u="none">
                <a:solidFill>
                  <a:srgbClr val="FFFFFF"/>
                </a:solidFill>
                <a:latin typeface="Calibri"/>
              </a:rPr>
              <a:t>bisacodyl usp 5 mg directions</a:t>
            </a:r>
            <a:br/>
            <a:r>
              <a:rPr b="false" i="false" strike="noStrike" sz="1200" u="none">
                <a:solidFill>
                  <a:srgbClr val="FFFFFF"/>
                </a:solidFill>
                <a:latin typeface="Calibri"/>
              </a:rPr>
              <a:t>dulcolax tablets 5mg dosage</a:t>
            </a:r>
            <a:br/>
            <a:r>
              <a:rPr b="false" i="false" strike="noStrike" sz="1200" u="none">
                <a:solidFill>
                  <a:srgbClr val="FFFFFF"/>
                </a:solidFill>
                <a:latin typeface="Calibri"/>
              </a:rPr>
              <a:t>dulcolax dosage philippines</a:t>
            </a:r>
            <a:br/>
            <a:r>
              <a:rPr b="false" i="false" strike="noStrike" sz="1200" u="none">
                <a:solidFill>
                  <a:srgbClr val="FFFFFF"/>
                </a:solidFill>
                <a:latin typeface="Calibri"/>
              </a:rPr>
              <a:t>Words come slower, it&amp;#39;s harder to focus, memory is very dull</a:t>
            </a:r>
            <a:br/>
            <a:r>
              <a:rPr b="false" i="false" strike="noStrike" sz="1200" u="none">
                <a:solidFill>
                  <a:srgbClr val="FFFFFF"/>
                </a:solidFill>
                <a:latin typeface="Calibri"/>
              </a:rPr>
              <a:t>dulcolax suppository inactive ingredients</a:t>
            </a:r>
            <a:br/>
            <a:r>
              <a:rPr b="false" i="false" strike="noStrike" sz="1200" u="none">
                <a:solidFill>
                  <a:srgbClr val="FFFFFF"/>
                </a:solidFill>
                <a:latin typeface="Calibri"/>
              </a:rPr>
              <a:t>dulcolax rectal suppository dosage</a:t>
            </a:r>
            <a:br/>
            <a:r>
              <a:rPr b="false" i="false" strike="noStrike" sz="1200" u="none">
                <a:solidFill>
                  <a:srgbClr val="FFFFFF"/>
                </a:solidFill>
                <a:latin typeface="Calibri"/>
              </a:rPr>
              <a:t>In most cases, a sinus infection develops as the result of a cold; other causes include allergies, bacterial infections and fungal infection</a:t>
            </a:r>
            <a:br/>
            <a:r>
              <a:rPr b="false" i="false" strike="noStrike" sz="1200" u="none">
                <a:solidFill>
                  <a:srgbClr val="FFFFFF"/>
                </a:solidFill>
                <a:latin typeface="Calibri"/>
              </a:rPr>
              <a:t>dulcolax dosage for cats</a:t>
            </a:r>
            <a:br/>
            <a:r>
              <a:rPr b="false" i="false" strike="noStrike" sz="1200" u="none">
                <a:solidFill>
                  <a:srgbClr val="FFFFFF"/>
                </a:solidFill>
                <a:latin typeface="Calibri"/>
              </a:rPr>
              <a:t>dulcolax 10 mg supp</a:t>
            </a:r>
            <a:br/>
            <a:r>
              <a:rPr b="false" i="false" strike="noStrike" sz="1200" u="none">
                <a:solidFill>
                  <a:srgbClr val="FFFFFF"/>
                </a:solidFill>
                <a:latin typeface="Calibri"/>
              </a:rPr>
              <a:t>can i take two dulcolax suppositories</a:t>
            </a:r>
            <a:br/>
            <a:r>
              <a:rPr b="false" i="false" strike="noStrike" sz="1200" u="none">
                <a:solidFill>
                  <a:srgbClr val="FFFFFF"/>
                </a:solidFill>
                <a:latin typeface="Calibri"/>
              </a:rPr>
              <a:t>The natural acids in the lemon juice will increase skin cell turnover, helping to push out the damaged skin cells and replacing them with new, pure skin cells to quickly remove age spots.</a:t>
            </a:r>
            <a:br/>
            <a:r>
              <a:rPr b="false" i="false" strike="noStrike" sz="1200" u="none">
                <a:solidFill>
                  <a:srgbClr val="FFFFFF"/>
                </a:solidFill>
                <a:latin typeface="Calibri"/>
              </a:rPr>
              <a:t>dulcolax tablets review</a:t>
            </a:r>
            <a:br/>
            <a:r>
              <a:rPr b="false" i="false" strike="noStrike" sz="1200" u="none">
                <a:solidFill>
                  <a:srgbClr val="FFFFFF"/>
                </a:solidFill>
                <a:latin typeface="Calibri"/>
              </a:rPr>
              <a:t>dosis dulcolax supp</a:t>
            </a:r>
            <a:br/>
            <a:r>
              <a:rPr b="false" i="false" strike="noStrike" sz="1200" u="none">
                <a:solidFill>
                  <a:srgbClr val="FFFFFF"/>
                </a:solidFill>
                <a:latin typeface="Calibri"/>
              </a:rPr>
              <a:t>walmart generic dulcolax</a:t>
            </a:r>
            <a:br/>
            <a:r>
              <a:rPr b="false" i="false" strike="noStrike" sz="1200" u="none">
                <a:solidFill>
                  <a:srgbClr val="FFFFFF"/>
                </a:solidFill>
                <a:latin typeface="Calibri"/>
              </a:rPr>
              <a:t>is it safe to use dulcolax suppositories during pregnancy</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dulcolax generic equivalent</a:t>
            </a:r>
            <a:br/>
            <a:r>
              <a:rPr b="false" i="false" strike="noStrike" sz="1200" u="none">
                <a:solidFill>
                  <a:srgbClr val="FFFFFF"/>
                </a:solidFill>
                <a:latin typeface="Calibri"/>
              </a:rPr>
              <a:t>dulcolax online</a:t>
            </a:r>
            <a:br/>
            <a:r>
              <a:rPr b="false" i="false" strike="noStrike" sz="1200" u="none">
                <a:solidFill>
                  <a:srgbClr val="FFFFFF"/>
                </a:solidFill>
                <a:latin typeface="Calibri"/>
              </a:rPr>
              <a:t>dulcolax printable coupon</a:t>
            </a:r>
            <a:br/>
            <a:r>
              <a:rPr b="false" i="false" strike="noStrike" sz="1200" u="none">
                <a:solidFill>
                  <a:srgbClr val="FFFFFF"/>
                </a:solidFill>
                <a:latin typeface="Calibri"/>
              </a:rPr>
              <a:t>For further information, the reader is referred to a text on epidemiological methods.</a:t>
            </a:r>
            <a:br/>
            <a:r>
              <a:rPr b="false" i="false" strike="noStrike" sz="1200" u="none">
                <a:solidFill>
                  <a:srgbClr val="FFFFFF"/>
                </a:solidFill>
                <a:latin typeface="Calibri"/>
              </a:rPr>
              <a:t>can i buy bisacodyl tablets over the counter</a:t>
            </a:r>
            <a:br/>
            <a:r>
              <a:rPr b="false" i="false" strike="noStrike" sz="1200" u="none">
                <a:solidFill>
                  <a:srgbClr val="FFFFFF"/>
                </a:solidFill>
                <a:latin typeface="Calibri"/>
              </a:rPr>
              <a:t>dulcolax tablets 5mg</a:t>
            </a:r>
            <a:br/>
            <a:r>
              <a:rPr b="false" i="false" strike="noStrike" sz="1200" u="none">
                <a:solidFill>
                  <a:srgbClr val="FFFFFF"/>
                </a:solidFill>
                <a:latin typeface="Calibri"/>
              </a:rPr>
              <a:t>bisacodyl suppository maximum dosage</a:t>
            </a:r>
            <a:br/>
            <a:r>
              <a:rPr b="false" i="false" strike="noStrike" sz="1200" u="none">
                <a:solidFill>
                  <a:srgbClr val="FFFFFF"/>
                </a:solidFill>
                <a:latin typeface="Calibri"/>
              </a:rPr>
              <a:t>bisacodyl tablets ip</a:t>
            </a:r>
            <a:br/>
            <a:r>
              <a:rPr b="false" i="false" strike="noStrike" sz="1200" u="none">
                <a:solidFill>
                  <a:srgbClr val="FFFFFF"/>
                </a:solidFill>
                <a:latin typeface="Calibri"/>
              </a:rPr>
              <a:t>sweepstakes dulcolax usa</a:t>
            </a:r>
            <a:br/>
            <a:r>
              <a:rPr b="false" i="false" strike="noStrike" sz="1200" u="none">
                <a:solidFill>
                  <a:srgbClr val="FFFFFF"/>
                </a:solidFill>
                <a:latin typeface="Calibri"/>
              </a:rPr>
              <a:t>dulcolax powder reviews</a:t>
            </a:r>
            <a:br/>
            <a:r>
              <a:rPr b="false" i="false" strike="noStrike" sz="1200" u="none">
                <a:solidFill>
                  <a:srgbClr val="FFFFFF"/>
                </a:solidFill>
                <a:latin typeface="Calibri"/>
              </a:rPr>
              <a:t>There are no adequate and well-controlled studies examining sexual dysfunction with STRATTERA treatment</a:t>
            </a:r>
            <a:br/>
            <a:r>
              <a:rPr b="false" i="false" strike="noStrike" sz="1200" u="none">
                <a:solidFill>
                  <a:srgbClr val="FFFFFF"/>
                </a:solidFill>
                <a:latin typeface="Calibri"/>
              </a:rPr>
              <a:t>dulcolax tablets dose</a:t>
            </a:r>
            <a:br/>
            <a:r>
              <a:rPr b="false" i="false" strike="noStrike" sz="1200" u="none">
                <a:solidFill>
                  <a:srgbClr val="FFFFFF"/>
                </a:solidFill>
                <a:latin typeface="Calibri"/>
              </a:rPr>
              <a:t>In the next part of the podcast Dr</a:t>
            </a:r>
            <a:br/>
            <a:r>
              <a:rPr b="false" i="false" strike="noStrike" sz="1200" u="none">
                <a:solidFill>
                  <a:srgbClr val="FFFFFF"/>
                </a:solidFill>
                <a:latin typeface="Calibri"/>
              </a:rPr>
              <a:t>dulcolax laxative tablets review</a:t>
            </a:r>
            <a:br/>
            <a:r>
              <a:rPr b="false" i="false" strike="noStrike" sz="1200" u="none">
                <a:solidFill>
                  <a:srgbClr val="FFFFFF"/>
                </a:solidFill>
                <a:latin typeface="Calibri"/>
              </a:rPr>
              <a:t>cara minum dulcolax bisacodyl 5mg</a:t>
            </a:r>
            <a:br/>
            <a:r>
              <a:rPr b="false" i="false" strike="noStrike" sz="1200" u="none">
                <a:solidFill>
                  <a:srgbClr val="FFFFFF"/>
                </a:solidFill>
                <a:latin typeface="Calibri"/>
              </a:rPr>
              <a:t>how to use a dulcolax suppository laxative</a:t>
            </a:r>
            <a:br/>
            <a:r>
              <a:rPr b="false" i="false" strike="noStrike" sz="1200" u="none">
                <a:solidFill>
                  <a:srgbClr val="FFFFFF"/>
                </a:solidFill>
                <a:latin typeface="Calibri"/>
              </a:rPr>
              <a:t>Words come slower, it&amp;#39;s harder to focus, memory is very dull</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dulcolax dose for bowel prep</a:t>
            </a:r>
            <a:br/>
            <a:r>
              <a:rPr b="false" i="false" strike="noStrike" sz="1200" u="none">
                <a:solidFill>
                  <a:srgbClr val="FFFFFF"/>
                </a:solidFill>
                <a:latin typeface="Calibri"/>
              </a:rPr>
              <a:t>The keys to therapy are treating the underlying disorder, maintaining euvolemia and eliminating offending agents.</a:t>
            </a:r>
            <a:br/>
            <a:r>
              <a:rPr b="false" i="false" strike="noStrike" sz="1200" u="none">
                <a:solidFill>
                  <a:srgbClr val="FFFFFF"/>
                </a:solidFill>
                <a:latin typeface="Calibri"/>
              </a:rPr>
              <a:t>dosage for dulcolax suppository</a:t>
            </a:r>
            <a:br/>
            <a:r>
              <a:rPr b="false" i="false" strike="noStrike" sz="1200" u="none">
                <a:solidFill>
                  <a:srgbClr val="FFFFFF"/>
                </a:solidFill>
                <a:latin typeface="Calibri"/>
              </a:rPr>
              <a:t>Llc pharmacy technician maintains the body shop buy maxalt milligrams hoe</a:t>
            </a:r>
            <a:br/>
            <a:r>
              <a:rPr b="false" i="false" strike="noStrike" sz="1200" u="none">
                <a:solidFill>
                  <a:srgbClr val="FFFFFF"/>
                </a:solidFill>
                <a:latin typeface="Calibri"/>
              </a:rPr>
              <a:t>bisacodyl 5mg tablets x 10 pack</a:t>
            </a:r>
            <a:br/>
            <a:r>
              <a:rPr b="false" i="false" strike="noStrike" sz="1200" u="none">
                <a:solidFill>
                  <a:srgbClr val="FFFFFF"/>
                </a:solidFill>
                <a:latin typeface="Calibri"/>
              </a:rPr>
              <a:t>dulcolax coupon</a:t>
            </a:r>
            <a:br/>
            <a:r>
              <a:rPr b="false" i="false" strike="noStrike" sz="1200" u="none">
                <a:solidFill>
                  <a:srgbClr val="FFFFFF"/>
                </a:solidFill>
                <a:latin typeface="Calibri"/>
              </a:rPr>
              <a:t>how often can i take dulcolax laxatives</a:t>
            </a:r>
            <a:br/>
            <a:r>
              <a:rPr b="false" i="false" strike="noStrike" sz="1200" u="none">
                <a:solidFill>
                  <a:srgbClr val="FFFFFF"/>
                </a:solidFill>
                <a:latin typeface="Calibri"/>
              </a:rPr>
              <a:t>dulcolax perles amazon</a:t>
            </a:r>
            <a:br/>
            <a:r>
              <a:rPr b="false" i="false" strike="noStrike" sz="1200" u="none">
                <a:solidFill>
                  <a:srgbClr val="FFFFFF"/>
                </a:solidFill>
                <a:latin typeface="Calibri"/>
              </a:rPr>
              <a:t>order bisacodyl</a:t>
            </a:r>
            <a:br/>
            <a:r>
              <a:rPr b="false" i="false" strike="noStrike" sz="1200" u="none">
                <a:solidFill>
                  <a:srgbClr val="FFFFFF"/>
                </a:solidFill>
                <a:latin typeface="Calibri"/>
              </a:rPr>
              <a:t>dulcolax online rebate</a:t>
            </a:r>
            <a:br/>
            <a:r>
              <a:rPr b="false" i="false" strike="noStrike" sz="1200" u="none">
                <a:solidFill>
                  <a:srgbClr val="FFFFFF"/>
                </a:solidFill>
                <a:latin typeface="Calibri"/>
              </a:rPr>
              <a:t>Keep in mind that it may take several weeks of application before the desired effects occur.</a:t>
            </a:r>
            <a:br/>
            <a:r>
              <a:rPr b="false" i="false" strike="noStrike" sz="1200" u="none">
                <a:solidFill>
                  <a:srgbClr val="FFFFFF"/>
                </a:solidFill>
                <a:latin typeface="Calibri"/>
              </a:rPr>
              <a:t>dulcolax stool softener liquid gels dosage</a:t>
            </a:r>
            <a:br/>
            <a:r>
              <a:rPr b="false" i="false" strike="noStrike" sz="1200" u="none">
                <a:solidFill>
                  <a:srgbClr val="FFFFFF"/>
                </a:solidFill>
                <a:latin typeface="Calibri"/>
              </a:rPr>
              <a:t>dulcolax free printable coupons</a:t>
            </a:r>
            <a:br/>
            <a:r>
              <a:rPr b="false" i="false" strike="noStrike" sz="1200" u="none">
                <a:solidFill>
                  <a:srgbClr val="FFFFFF"/>
                </a:solidFill>
                <a:latin typeface="Calibri"/>
              </a:rPr>
              <a:t>buy bisacodyl</a:t>
            </a:r>
            <a:br/>
            <a:r>
              <a:rPr b="false" i="false" strike="noStrike" sz="1200" u="none">
                <a:solidFill>
                  <a:srgbClr val="FFFFFF"/>
                </a:solidFill>
                <a:latin typeface="Calibri"/>
              </a:rPr>
              <a:t>I was met with some resistance, but when the clerk looked it up - it was there</a:t>
            </a:r>
            <a:br/>
            <a:r>
              <a:rPr b="false" i="false" strike="noStrike" sz="1200" u="none">
                <a:solidFill>
                  <a:srgbClr val="FFFFFF"/>
                </a:solidFill>
                <a:latin typeface="Calibri"/>
              </a:rPr>
              <a:t>buy bisacodyl suppository</a:t>
            </a:r>
            <a:br/>
            <a:r>
              <a:rPr b="false" i="false" strike="noStrike" sz="1200" u="none">
                <a:solidFill>
                  <a:srgbClr val="FFFFFF"/>
                </a:solidFill>
                <a:latin typeface="Calibri"/>
              </a:rPr>
              <a:t>This makes it easier to pass urine and empty the bladder.</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dulcolax laxative ingredients</a:t>
            </a:r>
            <a:br/>
            <a:r>
              <a:rPr b="false" i="false" strike="noStrike" sz="1200" u="none">
                <a:solidFill>
                  <a:srgbClr val="FFFFFF"/>
                </a:solidFill>
                <a:latin typeface="Calibri"/>
              </a:rPr>
              <a:t>BUT, it must be taken weekly for a year</a:t>
            </a:r>
            <a:br/>
            <a:r>
              <a:rPr b="false" i="false" strike="noStrike" sz="1200" u="none">
                <a:solidFill>
                  <a:srgbClr val="FFFFFF"/>
                </a:solidFill>
                <a:latin typeface="Calibri"/>
              </a:rPr>
              <a:t>qual 㧠o generico de dulcolax</a:t>
            </a:r>
            <a:br/>
            <a:r>
              <a:rPr b="false" i="false" strike="noStrike" sz="1200" u="none">
                <a:solidFill>
                  <a:srgbClr val="FFFFFF"/>
                </a:solidFill>
                <a:latin typeface="Calibri"/>
              </a:rPr>
              <a:t>printable dulcolax coupons</a:t>
            </a:r>
            <a:br/>
            <a:r>
              <a:rPr b="false" i="false" strike="noStrike" sz="1200" u="none">
                <a:solidFill>
                  <a:srgbClr val="FFFFFF"/>
                </a:solidFill>
                <a:latin typeface="Calibri"/>
              </a:rPr>
              <a:t>dulcolax dosage</a:t>
            </a:r>
            <a:br/>
            <a:r>
              <a:rPr b="false" i="false" strike="noStrike" sz="1200" u="none">
                <a:solidFill>
                  <a:srgbClr val="FFFFFF"/>
                </a:solidFill>
                <a:latin typeface="Calibri"/>
              </a:rPr>
              <a:t>bisacodyl 5 mg</a:t>
            </a:r>
            <a:br/>
            <a:r>
              <a:rPr b="false" i="false" strike="noStrike" sz="1200" u="none">
                <a:solidFill>
                  <a:srgbClr val="FFFFFF"/>
                </a:solidFill>
                <a:latin typeface="Calibri"/>
              </a:rPr>
              <a:t>dulcolax laxative bisacodyl usp 5 mg</a:t>
            </a:r>
            <a:br/>
            <a:r>
              <a:rPr b="false" i="false" strike="noStrike" sz="1200" u="none">
                <a:solidFill>
                  <a:srgbClr val="FFFFFF"/>
                </a:solidFill>
                <a:latin typeface="Calibri"/>
              </a:rPr>
              <a:t>how long does dulcolax suppository take to work</a:t>
            </a:r>
            <a:br/>
            <a:r>
              <a:rPr b="false" i="false" strike="noStrike" sz="1200" u="none">
                <a:solidFill>
                  <a:srgbClr val="FFFFFF"/>
                </a:solidFill>
                <a:latin typeface="Calibri"/>
              </a:rPr>
              <a:t>bisacodyl suppository over the counter</a:t>
            </a:r>
            <a:br/>
            <a:r>
              <a:rPr b="false" i="false" strike="noStrike" sz="1200" u="none">
                <a:solidFill>
                  <a:srgbClr val="FFFFFF"/>
                </a:solidFill>
                <a:latin typeface="Calibri"/>
              </a:rPr>
              <a:t>One moment, please http://www.sharonlevy.com/artpages/typing-service.html best site to do my business homework The cost of insuring U.S</a:t>
            </a:r>
            <a:br/>
            <a:r>
              <a:rPr b="false" i="false" strike="noStrike" sz="1200" u="none">
                <a:solidFill>
                  <a:srgbClr val="FFFFFF"/>
                </a:solidFill>
                <a:latin typeface="Calibri"/>
              </a:rPr>
              <a:t>osmotic laxatives dulcolax</a:t>
            </a:r>
            <a:br/>
            <a:r>
              <a:rPr b="false" i="false" strike="noStrike" sz="1200" u="none">
                <a:solidFill>
                  <a:srgbClr val="FFFFFF"/>
                </a:solidFill>
                <a:latin typeface="Calibri"/>
              </a:rPr>
              <a:t>dulcolax suppository coupons</a:t>
            </a:r>
            <a:br/>
            <a:r>
              <a:rPr b="false" i="false" strike="noStrike" sz="1200" u="none">
                <a:solidFill>
                  <a:srgbClr val="FFFFFF"/>
                </a:solidFill>
                <a:latin typeface="Calibri"/>
              </a:rPr>
              <a:t>cara pakai dulcolax suppositories</a:t>
            </a:r>
            <a:br/>
            <a:r>
              <a:rPr b="false" i="false" strike="noStrike" sz="1200" u="none">
                <a:solidFill>
                  <a:srgbClr val="FFFFFF"/>
                </a:solidFill>
                <a:latin typeface="Calibri"/>
              </a:rPr>
              <a:t>Probeer zo veel mogelijk biologisch te eten want de giftige stoffen ga je op den duur zien aan je huid omdat je lever al de pesticiden niet kan verwerken</a:t>
            </a:r>
            <a:br/>
            <a:r>
              <a:rPr b="false" i="false" strike="noStrike" sz="1200" u="none">
                <a:solidFill>
                  <a:srgbClr val="FFFFFF"/>
                </a:solidFill>
                <a:latin typeface="Calibri"/>
              </a:rPr>
              <a:t>dulcolax laxative tablets</a:t>
            </a:r>
            <a:br/>
            <a:r>
              <a:rPr b="false" i="false" strike="noStrike" sz="1200" u="none">
                <a:solidFill>
                  <a:srgbClr val="FFFFFF"/>
                </a:solidFill>
                <a:latin typeface="Calibri"/>
              </a:rPr>
              <a:t>Adapalene gel .1 and .3 are the current specifications available for various skin conditions and results</a:t>
            </a:r>
            <a:br/>
            <a:r>
              <a:rPr b="false" i="false" strike="noStrike" sz="1200" u="none">
                <a:solidFill>
                  <a:srgbClr val="FFFFFF"/>
                </a:solidFill>
                <a:latin typeface="Calibri"/>
              </a:rPr>
              <a:t>bisacodyl 5mg tablets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dulcolax suppository max dose</a:t>
            </a:r>
            <a:br/>
            <a:r>
              <a:rPr b="false" i="false" strike="noStrike" sz="1200" u="none">
                <a:solidFill>
                  <a:srgbClr val="FFFFFF"/>
                </a:solidFill>
                <a:latin typeface="Calibri"/>
              </a:rPr>
              <a:t>generic dulcolax laxative</a:t>
            </a:r>
            <a:br/>
            <a:r>
              <a:rPr b="false" i="false" strike="noStrike" sz="1200" u="none">
                <a:solidFill>
                  <a:srgbClr val="FFFFFF"/>
                </a:solidFill>
                <a:latin typeface="Calibri"/>
              </a:rPr>
              <a:t>(ariane inden) Heb een scrub en reiniging mee genomen maar zie geen verbetering</a:t>
            </a:r>
            <a:br/>
            <a:r>
              <a:rPr b="false" i="false" strike="noStrike" sz="1200" u="none">
                <a:solidFill>
                  <a:srgbClr val="FFFFFF"/>
                </a:solidFill>
                <a:latin typeface="Calibri"/>
              </a:rPr>
              <a:t>bisacodyl dulcolax suppository</a:t>
            </a:r>
            <a:br/>
            <a:r>
              <a:rPr b="false" i="false" strike="noStrike" sz="1200" u="none">
                <a:solidFill>
                  <a:srgbClr val="FFFFFF"/>
                </a:solidFill>
                <a:latin typeface="Calibri"/>
              </a:rPr>
              <a:t>cual es el generico de dulcolax</a:t>
            </a:r>
            <a:br/>
            <a:r>
              <a:rPr b="false" i="false" strike="noStrike" sz="1200" u="none">
                <a:solidFill>
                  <a:srgbClr val="FFFFFF"/>
                </a:solidFill>
                <a:latin typeface="Calibri"/>
              </a:rPr>
              <a:t>buy dulcolax tablets online</a:t>
            </a:r>
            <a:br/>
            <a:r>
              <a:rPr b="false" i="false" strike="noStrike" sz="1200" u="none">
                <a:solidFill>
                  <a:srgbClr val="FFFFFF"/>
                </a:solidFill>
                <a:latin typeface="Calibri"/>
              </a:rPr>
              <a:t>dulcolax suppositories safe while breastfeeding</a:t>
            </a:r>
            <a:br/>
            <a:r>
              <a:rPr b="false" i="false" strike="noStrike" sz="1200" u="none">
                <a:solidFill>
                  <a:srgbClr val="FFFFFF"/>
                </a:solidFill>
                <a:latin typeface="Calibri"/>
              </a:rPr>
              <a:t>Exploring in Yahoo I eventually stumbled upon this website</a:t>
            </a:r>
            <a:br/>
            <a:r>
              <a:rPr b="false" i="false" strike="noStrike" sz="1200" u="none">
                <a:solidFill>
                  <a:srgbClr val="FFFFFF"/>
                </a:solidFill>
                <a:latin typeface="Calibri"/>
              </a:rPr>
              <a:t>dulcolax dosage instructions</a:t>
            </a:r>
            <a:br/>
            <a:r>
              <a:rPr b="false" i="false" strike="noStrike" sz="1200" u="none">
                <a:solidFill>
                  <a:srgbClr val="FFFFFF"/>
                </a:solidFill>
                <a:latin typeface="Calibri"/>
              </a:rPr>
              <a:t>dulcolax dosis gotas</a:t>
            </a:r>
            <a:br/>
            <a:r>
              <a:rPr b="false" i="false" strike="noStrike" sz="1200" u="none">
                <a:solidFill>
                  <a:srgbClr val="FFFFFF"/>
                </a:solidFill>
                <a:latin typeface="Calibri"/>
              </a:rPr>
              <a:t>In addition, students will learn the anatomical locations used for fine needle aspiration (FNA) biopsy, as well as the diagnostic criteria for each of these locations.</a:t>
            </a:r>
            <a:br/>
            <a:r>
              <a:rPr b="false" i="false" strike="noStrike" sz="1200" u="none">
                <a:solidFill>
                  <a:srgbClr val="FFFFFF"/>
                </a:solidFill>
                <a:latin typeface="Calibri"/>
              </a:rPr>
              <a:t>fungsi obat dulcolax bisacodyl 5 mg</a:t>
            </a:r>
            <a:br/>
            <a:r>
              <a:rPr b="false" i="false" strike="noStrike" sz="1200" u="none">
                <a:solidFill>
                  <a:srgbClr val="FFFFFF"/>
                </a:solidFill>
                <a:latin typeface="Calibri"/>
              </a:rPr>
              <a:t>(  egy kis nikotin tapasz, el is felejtem, mi az a cigi)</a:t>
            </a:r>
            <a:br/>
            <a:r>
              <a:rPr b="false" i="false" strike="noStrike" sz="1200" u="none">
                <a:solidFill>
                  <a:srgbClr val="FFFFFF"/>
                </a:solidFill>
                <a:latin typeface="Calibri"/>
              </a:rPr>
              <a:t>dulcolax perles dose</a:t>
            </a:r>
            <a:br/>
            <a:r>
              <a:rPr b="false" i="false" strike="noStrike" sz="1200" u="none">
                <a:solidFill>
                  <a:srgbClr val="FFFFFF"/>
                </a:solidFill>
                <a:latin typeface="Calibri"/>
              </a:rPr>
              <a:t>Experience in patients taking very high doses of pantoprazole is limited</a:t>
            </a:r>
            <a:br/>
            <a:r>
              <a:rPr b="false" i="false" strike="noStrike" sz="1200" u="none">
                <a:solidFill>
                  <a:srgbClr val="FFFFFF"/>
                </a:solidFill>
                <a:latin typeface="Calibri"/>
              </a:rPr>
              <a:t>where to buy dulcolax in the u.k</a:t>
            </a:r>
            <a:br/>
            <a:r>
              <a:rPr b="false" i="false" strike="noStrike" sz="1200" u="none">
                <a:solidFill>
                  <a:srgbClr val="FFFFFF"/>
                </a:solidFill>
                <a:latin typeface="Calibri"/>
              </a:rPr>
              <a:t>buy dulcolax powder</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dulcolax laxative 5 mg</a:t>
            </a:r>
            <a:br/>
            <a:r>
              <a:rPr b="false" i="false" strike="noStrike" sz="1200" u="none">
                <a:solidFill>
                  <a:srgbClr val="FFFFFF"/>
                </a:solidFill>
                <a:latin typeface="Calibri"/>
              </a:rPr>
              <a:t>dulcolax balance powder</a:t>
            </a:r>
            <a:br/>
            <a:r>
              <a:rPr b="false" i="false" strike="noStrike" sz="1200" u="none">
                <a:solidFill>
                  <a:srgbClr val="FFFFFF"/>
                </a:solidFill>
                <a:latin typeface="Calibri"/>
              </a:rPr>
              <a:t>dulcolax bisacodyl 5 mg tablet</a:t>
            </a:r>
            <a:br/>
            <a:r>
              <a:rPr b="false" i="false" strike="noStrike" sz="1200" u="none">
                <a:solidFill>
                  <a:srgbClr val="FFFFFF"/>
                </a:solidFill>
                <a:latin typeface="Calibri"/>
              </a:rPr>
              <a:t>how to use suppository dulcolax</a:t>
            </a:r>
            <a:br/>
            <a:r>
              <a:rPr b="false" i="false" strike="noStrike" sz="1200" u="none">
                <a:solidFill>
                  <a:srgbClr val="FFFFFF"/>
                </a:solidFill>
                <a:latin typeface="Calibri"/>
              </a:rPr>
              <a:t>dulcolax tablets dosage colonoscopy</a:t>
            </a:r>
            <a:br/>
            <a:r>
              <a:rPr b="false" i="false" strike="noStrike" sz="1200" u="none">
                <a:solidFill>
                  <a:srgbClr val="FFFFFF"/>
                </a:solidFill>
                <a:latin typeface="Calibri"/>
              </a:rPr>
              <a:t>bisacodyl tablets ip 5mg</a:t>
            </a:r>
            <a:br/>
            <a:r>
              <a:rPr b="false" i="false" strike="noStrike" sz="1200" u="none">
                <a:solidFill>
                  <a:srgbClr val="FFFFFF"/>
                </a:solidFill>
                <a:latin typeface="Calibri"/>
              </a:rPr>
              <a:t>how quickly does bisacodyl suppository work</a:t>
            </a:r>
            <a:br/>
            <a:r>
              <a:rPr b="false" i="false" strike="noStrike" sz="1200" u="none">
                <a:solidFill>
                  <a:srgbClr val="FFFFFF"/>
                </a:solidFill>
                <a:latin typeface="Calibri"/>
              </a:rPr>
              <a:t>buy dulcolax tablets online india</a:t>
            </a:r>
            <a:br/>
            <a:r>
              <a:rPr b="false" i="false" strike="noStrike" sz="1200" u="none">
                <a:solidFill>
                  <a:srgbClr val="FFFFFF"/>
                </a:solidFill>
                <a:latin typeface="Calibri"/>
              </a:rPr>
              <a:t>dulcolax online kaufen</a:t>
            </a:r>
            <a:br/>
            <a:r>
              <a:rPr b="false" i="false" strike="noStrike" sz="1200" u="none">
                <a:solidFill>
                  <a:srgbClr val="FFFFFF"/>
                </a:solidFill>
                <a:latin typeface="Calibri"/>
              </a:rPr>
              <a:t>fleet bisacodyl 5mg laxative tablets dosage</a:t>
            </a:r>
            <a:br/>
            <a:r>
              <a:rPr b="false" i="false" strike="noStrike" sz="1200" u="none">
                <a:solidFill>
                  <a:srgbClr val="FFFFFF"/>
                </a:solidFill>
                <a:latin typeface="Calibri"/>
              </a:rPr>
              <a:t>bisacodyl 5mg review</a:t>
            </a:r>
            <a:br/>
            <a:r>
              <a:rPr b="false" i="false" strike="noStrike" sz="1200" u="none">
                <a:solidFill>
                  <a:srgbClr val="FFFFFF"/>
                </a:solidFill>
                <a:latin typeface="Calibri"/>
              </a:rPr>
              <a:t>how to use dulcolax contact laxative</a:t>
            </a:r>
            <a:br/>
            <a:r>
              <a:rPr b="false" i="false" strike="noStrike" sz="1200" u="none">
                <a:solidFill>
                  <a:srgbClr val="FFFFFF"/>
                </a:solidFill>
                <a:latin typeface="Calibri"/>
              </a:rPr>
              <a:t>dulcolax dosage 5mg</a:t>
            </a:r>
            <a:br/>
            <a:r>
              <a:rPr b="false" i="false" strike="noStrike" sz="1200" u="none">
                <a:solidFill>
                  <a:srgbClr val="FFFFFF"/>
                </a:solidFill>
                <a:latin typeface="Calibri"/>
              </a:rPr>
              <a:t>bisacodyl suppository onset of action</a:t>
            </a:r>
            <a:br/>
            <a:r>
              <a:rPr b="false" i="false" strike="noStrike" sz="1200" u="none">
                <a:solidFill>
                  <a:srgbClr val="FFFFFF"/>
                </a:solidFill>
                <a:latin typeface="Calibri"/>
              </a:rPr>
              <a:t>In glucocorticoid-remediable hyperaldosteronism, metabolic alkalosis and hypertension are responsive to dexamethasone.</a:t>
            </a:r>
            <a:br/>
            <a:r>
              <a:rPr b="false" i="false" strike="noStrike" sz="1200" u="none">
                <a:solidFill>
                  <a:srgbClr val="FFFFFF"/>
                </a:solidFill>
                <a:latin typeface="Calibri"/>
              </a:rPr>
              <a:t>dulcolax laxative tablets for colonoscopy</a:t>
            </a:r>
            <a:br/>
            <a:r>
              <a:rPr b="false" i="false" strike="noStrike" sz="1200" u="none">
                <a:solidFill>
                  <a:srgbClr val="FFFFFF"/>
                </a:solidFill>
                <a:latin typeface="Calibri"/>
              </a:rPr>
              <a:t>payday loans no brokers uk In 1989, the Wisconsin DNR launched a plan to recover the species</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bisacodyl dulcolax contraindications</a:t>
            </a:r>
            <a:br/>
            <a:r>
              <a:rPr b="false" i="false" strike="noStrike" sz="1200" u="none">
                <a:solidFill>
                  <a:srgbClr val="FFFFFF"/>
                </a:solidFill>
                <a:latin typeface="Calibri"/>
              </a:rPr>
              <a:t>generic bisacodyl</a:t>
            </a:r>
            <a:br/>
            <a:r>
              <a:rPr b="false" i="false" strike="noStrike" sz="1200" u="none">
                <a:solidFill>
                  <a:srgbClr val="FFFFFF"/>
                </a:solidFill>
                <a:latin typeface="Calibri"/>
              </a:rPr>
              <a:t>As you can tell, I'm often switching and stuff, but this is just how it goes in reality.</a:t>
            </a:r>
            <a:br/>
            <a:r>
              <a:rPr b="false" i="false" strike="noStrike" sz="1200" u="none">
                <a:solidFill>
                  <a:srgbClr val="FFFFFF"/>
                </a:solidFill>
                <a:latin typeface="Calibri"/>
              </a:rPr>
              <a:t>dulcolax contact laxative dosage</a:t>
            </a:r>
            <a:br/>
            <a:r>
              <a:rPr b="false" i="false" strike="noStrike" sz="1200" u="none">
                <a:solidFill>
                  <a:srgbClr val="FFFFFF"/>
                </a:solidFill>
                <a:latin typeface="Calibri"/>
              </a:rPr>
              <a:t>dulcolax bisacodyl 5mg</a:t>
            </a:r>
            <a:br/>
            <a:r>
              <a:rPr b="false" i="false" strike="noStrike" sz="1200" u="none">
                <a:solidFill>
                  <a:srgbClr val="FFFFFF"/>
                </a:solidFill>
                <a:latin typeface="Calibri"/>
              </a:rPr>
              <a:t>dulcolax 10 mg suppository</a:t>
            </a:r>
            <a:br/>
            <a:r>
              <a:rPr b="false" i="false" strike="noStrike" sz="1200" u="none">
                <a:solidFill>
                  <a:srgbClr val="FFFFFF"/>
                </a:solidFill>
                <a:latin typeface="Calibri"/>
              </a:rPr>
              <a:t>generic dulcolax</a:t>
            </a:r>
            <a:br/>
            <a:r>
              <a:rPr b="false" i="false" strike="noStrike" sz="1200" u="none">
                <a:solidFill>
                  <a:srgbClr val="FFFFFF"/>
                </a:solidFill>
                <a:latin typeface="Calibri"/>
              </a:rPr>
              <a:t>I suffer from panic attacks/anxiety</a:t>
            </a:r>
            <a:br/>
            <a:r>
              <a:rPr b="false" i="false" strike="noStrike" sz="1200" u="none">
                <a:solidFill>
                  <a:srgbClr val="FFFFFF"/>
                </a:solidFill>
                <a:latin typeface="Calibri"/>
              </a:rPr>
              <a:t>dulcolax laxatives diarrhea</a:t>
            </a:r>
            <a:br/>
            <a:r>
              <a:rPr b="false" i="false" strike="noStrike" sz="1200" u="none">
                <a:solidFill>
                  <a:srgbClr val="FFFFFF"/>
                </a:solidFill>
                <a:latin typeface="Calibri"/>
              </a:rPr>
              <a:t>generic for dulcolax</a:t>
            </a:r>
            <a:br/>
            <a:r>
              <a:rPr b="false" i="false" strike="noStrike" sz="1200" u="none">
                <a:solidFill>
                  <a:srgbClr val="FFFFFF"/>
                </a:solidFill>
                <a:latin typeface="Calibri"/>
              </a:rPr>
              <a:t>dulcolax suppository ok for pregnancy</a:t>
            </a:r>
            <a:br/>
            <a:r>
              <a:rPr b="false" i="false" strike="noStrike" sz="1200" u="none">
                <a:solidFill>
                  <a:srgbClr val="FFFFFF"/>
                </a:solidFill>
                <a:latin typeface="Calibri"/>
              </a:rPr>
              <a:t>cara pakai dulcolax bisacodyl suppositories</a:t>
            </a:r>
            <a:br/>
            <a:r>
              <a:rPr b="false" i="false" strike="noStrike" sz="1200" u="none">
                <a:solidFill>
                  <a:srgbClr val="FFFFFF"/>
                </a:solidFill>
                <a:latin typeface="Calibri"/>
              </a:rPr>
              <a:t>dulcolax powder</a:t>
            </a:r>
            <a:br/>
            <a:r>
              <a:rPr b="false" i="false" strike="noStrike" sz="1200" u="none">
                <a:solidFill>
                  <a:srgbClr val="FFFFFF"/>
                </a:solidFill>
                <a:latin typeface="Calibri"/>
              </a:rPr>
              <a:t>Also, there could be seizures, nausea, somnolence, and vomiting.</a:t>
            </a:r>
            <a:br/>
            <a:r>
              <a:rPr b="false" i="false" strike="noStrike" sz="1200" u="none">
                <a:solidFill>
                  <a:srgbClr val="FFFFFF"/>
                </a:solidFill>
                <a:latin typeface="Calibri"/>
              </a:rPr>
              <a:t>use of dulcolax suppository in pregnancy</a:t>
            </a:r>
            <a:br/>
            <a:r>
              <a:rPr b="false" i="false" strike="noStrike" sz="1200" u="none">
                <a:solidFill>
                  <a:srgbClr val="FFFFFF"/>
                </a:solidFill>
                <a:latin typeface="Calibri"/>
              </a:rPr>
              <a:t>&amp;ldquo;It depends how much the drug company wants to spend to study it.&amp;rdquo;</a:t>
            </a:r>
            <a:br/>
            <a:r>
              <a:rPr b="false" i="false" strike="noStrike" sz="1200" u="none">
                <a:solidFill>
                  <a:srgbClr val="FFFFFF"/>
                </a:solidFill>
                <a:latin typeface="Calibri"/>
              </a:rPr>
              <a:t>dulcolax dose mg</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 angiotensina-II es una sustancia producida en el organismo que se fija a los receptores contrayendo los vasos sanguneos</a:t>
            </a:r>
            <a:br/>
            <a:r>
              <a:rPr b="false" i="false" strike="noStrike" sz="1200" u="none">
                <a:solidFill>
                  <a:srgbClr val="FFFFFF"/>
                </a:solidFill>
                <a:latin typeface="Calibri"/>
              </a:rPr>
              <a:t>dulcolax laxatives pregnancy</a:t>
            </a:r>
            <a:br/>
            <a:r>
              <a:rPr b="false" i="false" strike="noStrike" sz="1200" u="none">
                <a:solidFill>
                  <a:srgbClr val="FFFFFF"/>
                </a:solidFill>
                <a:latin typeface="Calibri"/>
              </a:rPr>
              <a:t>dulcolax tablet</a:t>
            </a:r>
            <a:br/>
            <a:r>
              <a:rPr b="false" i="false" strike="noStrike" sz="1200" u="none">
                <a:solidFill>
                  <a:srgbClr val="FFFFFF"/>
                </a:solidFill>
                <a:latin typeface="Calibri"/>
              </a:rPr>
              <a:t>bisacodyl 5mg</a:t>
            </a:r>
            <a:br/>
            <a:r>
              <a:rPr b="false" i="false" strike="noStrike" sz="1200" u="none">
                <a:solidFill>
                  <a:srgbClr val="FFFFFF"/>
                </a:solidFill>
                <a:latin typeface="Calibri"/>
              </a:rPr>
              <a:t>buy dulcolax</a:t>
            </a:r>
            <a:br/>
            <a:r>
              <a:rPr b="false" i="false" strike="noStrike" sz="1200" u="none">
                <a:solidFill>
                  <a:srgbClr val="FFFFFF"/>
                </a:solidFill>
                <a:latin typeface="Calibri"/>
              </a:rPr>
              <a:t>dosis pemakaian dulcolax supp</a:t>
            </a:r>
            <a:br/>
            <a:r>
              <a:rPr b="false" i="false" strike="noStrike" sz="1200" u="none">
                <a:solidFill>
                  <a:srgbClr val="FFFFFF"/>
                </a:solidFill>
                <a:latin typeface="Calibri"/>
              </a:rPr>
              <a:t>dulcolax coupons</a:t>
            </a:r>
            <a:br/>
            <a:r>
              <a:rPr b="false" i="false" strike="noStrike" sz="1200" u="none">
                <a:solidFill>
                  <a:srgbClr val="FFFFFF"/>
                </a:solidFill>
                <a:latin typeface="Calibri"/>
              </a:rPr>
              <a:t>dulcolax laxative suppository reviews</a:t>
            </a:r>
            <a:br/>
            <a:r>
              <a:rPr b="false" i="false" strike="noStrike" sz="1200" u="none">
                <a:solidFill>
                  <a:srgbClr val="FFFFFF"/>
                </a:solidFill>
                <a:latin typeface="Calibri"/>
              </a:rPr>
              <a:t>I&amp;#39;m from Australia, so Cannabis is illegal everywhere</a:t>
            </a:r>
            <a:br/>
            <a:r>
              <a:rPr b="false" i="false" strike="noStrike" sz="1200" u="none">
                <a:solidFill>
                  <a:srgbClr val="FFFFFF"/>
                </a:solidFill>
                <a:latin typeface="Calibri"/>
              </a:rPr>
              <a:t>bisacodyl 5mg ec tab</a:t>
            </a:r>
            <a:br/>
            <a:r>
              <a:rPr b="false" i="false" strike="noStrike" sz="1200" u="none">
                <a:solidFill>
                  <a:srgbClr val="FFFFFF"/>
                </a:solidFill>
                <a:latin typeface="Calibri"/>
              </a:rPr>
              <a:t>dulcolax 5mg directions</a:t>
            </a:r>
            <a:br/>
            <a:r>
              <a:rPr b="false" i="false" strike="noStrike" sz="1200" u="none">
                <a:solidFill>
                  <a:srgbClr val="FFFFFF"/>
                </a:solidFill>
                <a:latin typeface="Calibri"/>
              </a:rPr>
              <a:t>I would be interested in what your readings were for tsh t3 and t4, I had my tsh done which was .08 and t4 was .18</a:t>
            </a:r>
            <a:br/>
            <a:r>
              <a:rPr b="false" i="false" strike="noStrike" sz="1200" u="none">
                <a:solidFill>
                  <a:srgbClr val="FFFFFF"/>
                </a:solidFill>
                <a:latin typeface="Calibri"/>
              </a:rPr>
              <a:t>how long does it take for dulcolax laxative tablets to work</a:t>
            </a:r>
            <a:br/>
            <a:r>
              <a:rPr b="false" i="false" strike="noStrike" sz="1200" u="none">
                <a:solidFill>
                  <a:srgbClr val="FFFFFF"/>
                </a:solidFill>
                <a:latin typeface="Calibri"/>
              </a:rPr>
              <a:t>dulcolax bisacodyl 10 mg</a:t>
            </a:r>
            <a:br/>
            <a:r>
              <a:rPr b="false" i="false" strike="noStrike" sz="1200" u="none">
                <a:solidFill>
                  <a:srgbClr val="FFFFFF"/>
                </a:solidFill>
                <a:latin typeface="Calibri"/>
              </a:rPr>
              <a:t>dulcolax dragees online bestellen</a:t>
            </a:r>
            <a:br/>
            <a:r>
              <a:rPr b="false" i="false" strike="noStrike" sz="1200" u="none">
                <a:solidFill>
                  <a:srgbClr val="FFFFFF"/>
                </a:solidFill>
                <a:latin typeface="Calibri"/>
              </a:rPr>
              <a:t>The inhibition of ACE prevents the conversion of angiotensin I to angiotensin II, leading to decreased levels of angiotensin II</a:t>
            </a:r>
            <a:br/>
            <a:r>
              <a:rPr b="false" i="false" strike="noStrike" sz="1200" u="none">
                <a:solidFill>
                  <a:srgbClr val="FFFFFF"/>
                </a:solidFill>
                <a:latin typeface="Calibri"/>
              </a:rPr>
              <a:t>buy dulcolax online australia</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the dosage for dulcolax tablets</a:t>
            </a:r>
            <a:br/>
            <a:r>
              <a:rPr b="false" i="false" strike="noStrike" sz="1200" u="none">
                <a:solidFill>
                  <a:srgbClr val="FFFFFF"/>
                </a:solidFill>
                <a:latin typeface="Calibri"/>
              </a:rPr>
              <a:t>free printable dulcolax coupons</a:t>
            </a:r>
            <a:br/>
            <a:r>
              <a:rPr b="false" i="false" strike="noStrike" sz="1200" u="none">
                <a:solidFill>
                  <a:srgbClr val="FFFFFF"/>
                </a:solidFill>
                <a:latin typeface="Calibri"/>
              </a:rPr>
              <a:t>This misconception originates from their completely different uses</a:t>
            </a:r>
            <a:br/>
            <a:r>
              <a:rPr b="false" i="false" strike="noStrike" sz="1200" u="none">
                <a:solidFill>
                  <a:srgbClr val="FFFFFF"/>
                </a:solidFill>
                <a:latin typeface="Calibri"/>
              </a:rPr>
              <a:t>order bisacodyl online</a:t>
            </a:r>
            <a:br/>
            <a:r>
              <a:rPr b="false" i="false" strike="noStrike" sz="1200" u="none">
                <a:solidFill>
                  <a:srgbClr val="FFFFFF"/>
                </a:solidFill>
                <a:latin typeface="Calibri"/>
              </a:rPr>
              <a:t>khasiat dulcolax bisacodyl 5mg</a:t>
            </a:r>
            <a:br/>
            <a:r>
              <a:rPr b="false" i="false" strike="noStrike" sz="1200" u="none">
                <a:solidFill>
                  <a:srgbClr val="FFFFFF"/>
                </a:solidFill>
                <a:latin typeface="Calibri"/>
              </a:rPr>
              <a:t>buy bisacodyl enema</a:t>
            </a:r>
            <a:br/>
            <a:r>
              <a:rPr b="false" i="false" strike="noStrike" sz="1200" u="none">
                <a:solidFill>
                  <a:srgbClr val="FFFFFF"/>
                </a:solidFill>
                <a:latin typeface="Calibri"/>
              </a:rPr>
              <a:t>If you miss a dose of Lisinopril 30mg, take it as soon as you remember</a:t>
            </a:r>
            <a:br/>
            <a:r>
              <a:rPr b="false" i="false" strike="noStrike" sz="1200" u="none">
                <a:solidFill>
                  <a:srgbClr val="FFFFFF"/>
                </a:solidFill>
                <a:latin typeface="Calibri"/>
              </a:rPr>
              <a:t>what is dulcolax laxative tablets for</a:t>
            </a:r>
            <a:br/>
            <a:r>
              <a:rPr b="false" i="false" strike="noStrike" sz="1200" u="none">
                <a:solidFill>
                  <a:srgbClr val="FFFFFF"/>
                </a:solidFill>
                <a:latin typeface="Calibri"/>
              </a:rPr>
              <a:t>Brand or generic Maxalt MLT is a tablet, which disintegrates in the mouth, and saliva helps in the process</a:t>
            </a:r>
            <a:br/>
            <a:r>
              <a:rPr b="false" i="false" strike="noStrike" sz="1200" u="none">
                <a:solidFill>
                  <a:srgbClr val="FFFFFF"/>
                </a:solidFill>
                <a:latin typeface="Calibri"/>
              </a:rPr>
              <a:t>bisacodyl tablet</a:t>
            </a:r>
            <a:br/>
            <a:r>
              <a:rPr b="false" i="false" strike="noStrike" sz="1200" u="none">
                <a:solidFill>
                  <a:srgbClr val="FFFFFF"/>
                </a:solidFill>
                <a:latin typeface="Calibri"/>
              </a:rPr>
              <a:t>How do you know each other? executive resume writing service michigan WASHINGTON, Sept 16 (Reuters) - The death knell for LawrenceSummers' candidacy to lead the U.S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2015-12-20T01:16:47+04:00</dcterms:created>
  <dcterms:modified xsi:type="dcterms:W3CDTF">2015-12-20T01:16:47+04:00</dcterms:modified>
  <dc:title>Dulcolax 5mg Dosage - Dulcolax Online Kaufen</dc:title>
  <dc:description>Dulcolax dosage uk, bisacodyl suppository, bisacodyl suppository maximum dosage, qual 㧠o generico de dulcolax, dulcolax perles dose, dulcolax powder, bisacodyl 5mg ec tab</dc:description>
  <dc:subject>Dulcolax 5mg Dosage - Dulcolax Online Kaufen</dc:subject>
  <cp:keywords>dulcolax gastro resistant tablets review, dulcolax laxative suppositories product review, generic name for dulcolax, dulcolax tablets 5mg dosage, dulcolax rectal suppository dosage, dosage for dulcolax suppository, buy bisacodyl suppository, dulcolax dosage, dulcolax laxative tablets for colonoscopy, dulcolax bisacodyl 10 mg</cp:keywords>
  <cp:category/>
</cp:coreProperties>
</file>