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6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Dulcolax Suppositories Instructions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qual 㧠o generico do dulcolax</a:t>
            </a:r>
            <a:br/>
            <a:r>
              <a:rPr b="false" i="false" strike="noStrike" sz="1200" u="none">
                <a:solidFill>
                  <a:srgbClr val="FFFFFF"/>
                </a:solidFill>
                <a:latin typeface="Calibri"/>
              </a:rPr>
              <a:t>bisacodyl suppository time to work</a:t>
            </a:r>
            <a:br/>
            <a:r>
              <a:rPr b="false" i="false" strike="noStrike" sz="1200" u="none">
                <a:solidFill>
                  <a:srgbClr val="FFFFFF"/>
                </a:solidFill>
                <a:latin typeface="Calibri"/>
              </a:rPr>
              <a:t>bisacodyl suppository maximum dose</a:t>
            </a:r>
            <a:br/>
            <a:r>
              <a:rPr b="false" i="false" strike="noStrike" sz="1200" u="none">
                <a:solidFill>
                  <a:srgbClr val="FFFFFF"/>
                </a:solidFill>
                <a:latin typeface="Calibri"/>
              </a:rPr>
              <a:t>bisacodyl suppositories for infants</a:t>
            </a:r>
            <a:br/>
            <a:r>
              <a:rPr b="false" i="false" strike="noStrike" sz="1200" u="none">
                <a:solidFill>
                  <a:srgbClr val="FFFFFF"/>
                </a:solidFill>
                <a:latin typeface="Calibri"/>
              </a:rPr>
              <a:t>dulcolax laxatives</a:t>
            </a:r>
            <a:br/>
            <a:r>
              <a:rPr b="false" i="false" strike="noStrike" sz="1200" u="none">
                <a:solidFill>
                  <a:srgbClr val="FFFFFF"/>
                </a:solidFill>
                <a:latin typeface="Calibri"/>
              </a:rPr>
              <a:t>what is dulcolax</a:t>
            </a:r>
            <a:br/>
            <a:r>
              <a:rPr b="false" i="false" strike="noStrike" sz="1200" u="none">
                <a:solidFill>
                  <a:srgbClr val="FFFFFF"/>
                </a:solidFill>
                <a:latin typeface="Calibri"/>
              </a:rPr>
              <a:t>I was on Zoloft (150 mg) for about 11 years</a:t>
            </a:r>
            <a:br/>
            <a:r>
              <a:rPr b="false" i="false" strike="noStrike" sz="1200" u="none">
                <a:solidFill>
                  <a:srgbClr val="FFFFFF"/>
                </a:solidFill>
                <a:latin typeface="Calibri"/>
              </a:rPr>
              <a:t>dulcolax laxative tablets walmart</a:t>
            </a:r>
            <a:br/>
            <a:r>
              <a:rPr b="false" i="false" strike="noStrike" sz="1200" u="none">
                <a:solidFill>
                  <a:srgbClr val="FFFFFF"/>
                </a:solidFill>
                <a:latin typeface="Calibri"/>
              </a:rPr>
              <a:t>how fast does dulcolax suppositories work</a:t>
            </a:r>
            <a:br/>
            <a:r>
              <a:rPr b="false" i="false" strike="noStrike" sz="1200" u="none">
                <a:solidFill>
                  <a:srgbClr val="FFFFFF"/>
                </a:solidFill>
                <a:latin typeface="Calibri"/>
              </a:rPr>
              <a:t>bisacodyl suppositories ip 5mg</a:t>
            </a:r>
            <a:br/>
            <a:r>
              <a:rPr b="false" i="false" strike="noStrike" sz="1200" u="none">
                <a:solidFill>
                  <a:srgbClr val="FFFFFF"/>
                </a:solidFill>
                <a:latin typeface="Calibri"/>
              </a:rPr>
              <a:t>nombre generico del dulcolax</a:t>
            </a:r>
            <a:br/>
            <a:r>
              <a:rPr b="false" i="false" strike="noStrike" sz="1200" u="none">
                <a:solidFill>
                  <a:srgbClr val="FFFFFF"/>
                </a:solidFill>
                <a:latin typeface="Calibri"/>
              </a:rPr>
              <a:t>dulcolax suppositories 28 count</a:t>
            </a:r>
            <a:br/>
            <a:r>
              <a:rPr b="false" i="false" strike="noStrike" sz="1200" u="none">
                <a:solidFill>
                  <a:srgbClr val="FFFFFF"/>
                </a:solidFill>
                <a:latin typeface="Calibri"/>
              </a:rPr>
              <a:t>bisacodyl 5 mg while pregnant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5mg review</a:t>
            </a:r>
            <a:br/>
            <a:r>
              <a:rPr b="false" i="false" strike="noStrike" sz="1200" u="none">
                <a:solidFill>
                  <a:srgbClr val="FFFFFF"/>
                </a:solidFill>
                <a:latin typeface="Calibri"/>
              </a:rPr>
              <a:t>dulcolax suppository reviews</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using dulcolax suppositories during pregnancy</a:t>
            </a:r>
            <a:br/>
            <a:r>
              <a:rPr b="false" i="false" strike="noStrike" sz="1200" u="none">
                <a:solidFill>
                  <a:srgbClr val="FFFFFF"/>
                </a:solidFill>
                <a:latin typeface="Calibri"/>
              </a:rPr>
              <a:t>Go through Cu3 Green Coffee Be0n Extract Sid5 EffeAtU UessVon</a:t>
            </a:r>
            <a:br/>
            <a:r>
              <a:rPr b="false" i="false" strike="noStrike" sz="1200" u="none">
                <a:solidFill>
                  <a:srgbClr val="FFFFFF"/>
                </a:solidFill>
                <a:latin typeface="Calibri"/>
              </a:rPr>
              <a:t>bisacodyl suppository review</a:t>
            </a:r>
            <a:br/>
            <a:r>
              <a:rPr b="false" i="false" strike="noStrike" sz="1200" u="none">
                <a:solidFill>
                  <a:srgbClr val="FFFFFF"/>
                </a:solidFill>
                <a:latin typeface="Calibri"/>
              </a:rPr>
              <a:t>dulcolax tablet ingredients</a:t>
            </a:r>
            <a:br/>
            <a:r>
              <a:rPr b="false" i="false" strike="noStrike" sz="1200" u="none">
                <a:solidFill>
                  <a:srgbClr val="FFFFFF"/>
                </a:solidFill>
                <a:latin typeface="Calibri"/>
              </a:rPr>
              <a:t>idk why this is but the image just has something about it that does something to you and its not that its scary</a:t>
            </a:r>
            <a:br/>
            <a:r>
              <a:rPr b="false" i="false" strike="noStrike" sz="1200" u="none">
                <a:solidFill>
                  <a:srgbClr val="FFFFFF"/>
                </a:solidFill>
                <a:latin typeface="Calibri"/>
              </a:rPr>
              <a:t>bisacodyl tablets over the counter</a:t>
            </a:r>
            <a:br/>
            <a:r>
              <a:rPr b="false" i="false" strike="noStrike" sz="1200" u="none">
                <a:solidFill>
                  <a:srgbClr val="FFFFFF"/>
                </a:solidFill>
                <a:latin typeface="Calibri"/>
              </a:rPr>
              <a:t>bisacodyl tablets online</a:t>
            </a:r>
            <a:br/>
            <a:r>
              <a:rPr b="false" i="false" strike="noStrike" sz="1200" u="none">
                <a:solidFill>
                  <a:srgbClr val="FFFFFF"/>
                </a:solidFill>
                <a:latin typeface="Calibri"/>
              </a:rPr>
              <a:t>Naproxen is in and of itself the chemical/drug, it doesn't contain anything</a:t>
            </a:r>
            <a:br/>
            <a:r>
              <a:rPr b="false" i="false" strike="noStrike" sz="1200" u="none">
                <a:solidFill>
                  <a:srgbClr val="FFFFFF"/>
                </a:solidFill>
                <a:latin typeface="Calibri"/>
              </a:rPr>
              <a:t>bisacodyl tablets</a:t>
            </a:r>
            <a:br/>
            <a:r>
              <a:rPr b="false" i="false" strike="noStrike" sz="1200" u="none">
                <a:solidFill>
                  <a:srgbClr val="FFFFFF"/>
                </a:solidFill>
                <a:latin typeface="Calibri"/>
              </a:rPr>
              <a:t>bisacodyl dulcolax dosage</a:t>
            </a:r>
            <a:br/>
            <a:r>
              <a:rPr b="false" i="false" strike="noStrike" sz="1200" u="none">
                <a:solidFill>
                  <a:srgbClr val="FFFFFF"/>
                </a:solidFill>
                <a:latin typeface="Calibri"/>
              </a:rPr>
              <a:t>dulcolax coupons 2012</a:t>
            </a:r>
            <a:br/>
            <a:r>
              <a:rPr b="false" i="false" strike="noStrike" sz="1200" u="none">
                <a:solidFill>
                  <a:srgbClr val="FFFFFF"/>
                </a:solidFill>
                <a:latin typeface="Calibri"/>
              </a:rPr>
              <a:t>dulcolax stool softener powder</a:t>
            </a:r>
            <a:br/>
            <a:r>
              <a:rPr b="false" i="false" strike="noStrike" sz="1200" u="none">
                <a:solidFill>
                  <a:srgbClr val="FFFFFF"/>
                </a:solidFill>
                <a:latin typeface="Calibri"/>
              </a:rPr>
              <a:t>bisacodyl 5mg directions</a:t>
            </a:r>
            <a:br/>
            <a:r>
              <a:rPr b="false" i="false" strike="noStrike" sz="1200" u="none">
                <a:solidFill>
                  <a:srgbClr val="FFFFFF"/>
                </a:solidFill>
                <a:latin typeface="Calibri"/>
              </a:rPr>
              <a:t>laxative dulcolax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bisacodyl 5 mg</a:t>
            </a:r>
            <a:br/>
            <a:r>
              <a:rPr b="false" i="false" strike="noStrike" sz="1200" u="none">
                <a:solidFill>
                  <a:srgbClr val="FFFFFF"/>
                </a:solidFill>
                <a:latin typeface="Calibri"/>
              </a:rPr>
              <a:t>cara pemakaian dulcolax bisacodyl 10 mg</a:t>
            </a:r>
            <a:br/>
            <a:r>
              <a:rPr b="false" i="false" strike="noStrike" sz="1200" u="none">
                <a:solidFill>
                  <a:srgbClr val="FFFFFF"/>
                </a:solidFill>
                <a:latin typeface="Calibri"/>
              </a:rPr>
              <a:t>Activated charcoal should be administered.</a:t>
            </a:r>
            <a:br/>
            <a:r>
              <a:rPr b="false" i="false" strike="noStrike" sz="1200" u="none">
                <a:solidFill>
                  <a:srgbClr val="FFFFFF"/>
                </a:solidFill>
                <a:latin typeface="Calibri"/>
              </a:rPr>
              <a:t>bisacodyl laxative tablets dosage</a:t>
            </a:r>
            <a:br/>
            <a:r>
              <a:rPr b="false" i="false" strike="noStrike" sz="1200" u="none">
                <a:solidFill>
                  <a:srgbClr val="FFFFFF"/>
                </a:solidFill>
                <a:latin typeface="Calibri"/>
              </a:rPr>
              <a:t>dulcolax maximaldosis</a:t>
            </a:r>
            <a:br/>
            <a:r>
              <a:rPr b="false" i="false" strike="noStrike" sz="1200" u="none">
                <a:solidFill>
                  <a:srgbClr val="FFFFFF"/>
                </a:solidFill>
                <a:latin typeface="Calibri"/>
              </a:rPr>
              <a:t>I have gone from 25mg to CR 12.5 mg to now generic paxil at 10 mg</a:t>
            </a:r>
            <a:br/>
            <a:r>
              <a:rPr b="false" i="false" strike="noStrike" sz="1200" u="none">
                <a:solidFill>
                  <a:srgbClr val="FFFFFF"/>
                </a:solidFill>
                <a:latin typeface="Calibri"/>
              </a:rPr>
              <a:t>dulcolax tabletten dosis</a:t>
            </a:r>
            <a:br/>
            <a:r>
              <a:rPr b="false" i="false" strike="noStrike" sz="1200" u="none">
                <a:solidFill>
                  <a:srgbClr val="FFFFFF"/>
                </a:solidFill>
                <a:latin typeface="Calibri"/>
              </a:rPr>
              <a:t>bisacodyl tablets 5mg dosage</a:t>
            </a:r>
            <a:br/>
            <a:r>
              <a:rPr b="false" i="false" strike="noStrike" sz="1200" u="none">
                <a:solidFill>
                  <a:srgbClr val="FFFFFF"/>
                </a:solidFill>
                <a:latin typeface="Calibri"/>
              </a:rPr>
              <a:t>Even the Endo I went to never tested me for anything, just canceled all prescriptions without talking to me or my primary and told me all my symptoms were &amp;ldquo;in my head&amp;rdquo;</a:t>
            </a:r>
            <a:br/>
            <a:r>
              <a:rPr b="false" i="false" strike="noStrike" sz="1200" u="none">
                <a:solidFill>
                  <a:srgbClr val="FFFFFF"/>
                </a:solidFill>
                <a:latin typeface="Calibri"/>
              </a:rPr>
              <a:t>buy cheap bisacodyl</a:t>
            </a:r>
            <a:br/>
            <a:r>
              <a:rPr b="false" i="false" strike="noStrike" sz="1200" u="none">
                <a:solidFill>
                  <a:srgbClr val="FFFFFF"/>
                </a:solidFill>
                <a:latin typeface="Calibri"/>
              </a:rPr>
              <a:t>bisacodyl laxative tablets 5 mg dosage</a:t>
            </a:r>
            <a:br/>
            <a:r>
              <a:rPr b="false" i="false" strike="noStrike" sz="1200" u="none">
                <a:solidFill>
                  <a:srgbClr val="FFFFFF"/>
                </a:solidFill>
                <a:latin typeface="Calibri"/>
              </a:rPr>
              <a:t>Nadolol has the advantage of being longer acting (given once daily)</a:t>
            </a:r>
            <a:br/>
            <a:r>
              <a:rPr b="false" i="false" strike="noStrike" sz="1200" u="none">
                <a:solidFill>
                  <a:srgbClr val="FFFFFF"/>
                </a:solidFill>
                <a:latin typeface="Calibri"/>
              </a:rPr>
              <a:t>suppository dulcolax dose</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dulcolax laxative pregnancy category</a:t>
            </a:r>
            <a:br/>
            <a:r>
              <a:rPr b="false" i="false" strike="noStrike" sz="1200" u="none">
                <a:solidFill>
                  <a:srgbClr val="FFFFFF"/>
                </a:solidFill>
                <a:latin typeface="Calibri"/>
              </a:rPr>
              <a:t>dulcolax powder ingredients</a:t>
            </a:r>
            <a:br/>
            <a:r>
              <a:rPr b="false" i="false" strike="noStrike" sz="1200" u="none">
                <a:solidFill>
                  <a:srgbClr val="FFFFFF"/>
                </a:solidFill>
                <a:latin typeface="Calibri"/>
              </a:rPr>
              <a:t>dulcolax stool softener suppository reviews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bisacodyl suppository</a:t>
            </a:r>
            <a:br/>
            <a:r>
              <a:rPr b="false" i="false" strike="noStrike" sz="1200" u="none">
                <a:solidFill>
                  <a:srgbClr val="FFFFFF"/>
                </a:solidFill>
                <a:latin typeface="Calibri"/>
              </a:rPr>
              <a:t>how to use bisacodyl dulcolax suppository</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dulcolax laxative suppository review</a:t>
            </a:r>
            <a:br/>
            <a:r>
              <a:rPr b="false" i="false" strike="noStrike" sz="1200" u="none">
                <a:solidFill>
                  <a:srgbClr val="FFFFFF"/>
                </a:solidFill>
                <a:latin typeface="Calibri"/>
              </a:rPr>
              <a:t>bisacodyl dulcolax drug study</a:t>
            </a:r>
            <a:br/>
            <a:r>
              <a:rPr b="false" i="false" strike="noStrike" sz="1200" u="none">
                <a:solidFill>
                  <a:srgbClr val="FFFFFF"/>
                </a:solidFill>
                <a:latin typeface="Calibri"/>
              </a:rPr>
              <a:t>best laxative dulcolax</a:t>
            </a:r>
            <a:br/>
            <a:r>
              <a:rPr b="false" i="false" strike="noStrike" sz="1200" u="none">
                <a:solidFill>
                  <a:srgbClr val="FFFFFF"/>
                </a:solidFill>
                <a:latin typeface="Calibri"/>
              </a:rPr>
              <a:t>The tablets must be swallowed whole and must not be chewed, broken or crushed, as this would stop the prolonged-release action from working.</a:t>
            </a:r>
            <a:br/>
            <a:r>
              <a:rPr b="false" i="false" strike="noStrike" sz="1200" u="none">
                <a:solidFill>
                  <a:srgbClr val="FFFFFF"/>
                </a:solidFill>
                <a:latin typeface="Calibri"/>
              </a:rPr>
              <a:t>bisacodyl gr ec 5 mg tablets</a:t>
            </a:r>
            <a:br/>
            <a:r>
              <a:rPr b="false" i="false" strike="noStrike" sz="1200" u="none">
                <a:solidFill>
                  <a:srgbClr val="FFFFFF"/>
                </a:solidFill>
                <a:latin typeface="Calibri"/>
              </a:rPr>
              <a:t>dulcolax laxative reviews</a:t>
            </a:r>
            <a:br/>
            <a:r>
              <a:rPr b="false" i="false" strike="noStrike" sz="1200" u="none">
                <a:solidFill>
                  <a:srgbClr val="FFFFFF"/>
                </a:solidFill>
                <a:latin typeface="Calibri"/>
              </a:rPr>
              <a:t>what is dulcolax stool softener</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bisacodyl online kopen</a:t>
            </a:r>
            <a:br/>
            <a:r>
              <a:rPr b="false" i="false" strike="noStrike" sz="1200" u="none">
                <a:solidFill>
                  <a:srgbClr val="FFFFFF"/>
                </a:solidFill>
                <a:latin typeface="Calibri"/>
              </a:rPr>
              <a:t>best time to take dulcolax laxative</a:t>
            </a:r>
            <a:br/>
            <a:r>
              <a:rPr b="false" i="false" strike="noStrike" sz="1200" u="none">
                <a:solidFill>
                  <a:srgbClr val="FFFFFF"/>
                </a:solidFill>
                <a:latin typeface="Calibri"/>
              </a:rPr>
              <a:t>buy bisacodyl online</a:t>
            </a:r>
            <a:br/>
            <a:r>
              <a:rPr b="false" i="false" strike="noStrike" sz="1200" u="none">
                <a:solidFill>
                  <a:srgbClr val="FFFFFF"/>
                </a:solidFill>
                <a:latin typeface="Calibri"/>
              </a:rPr>
              <a:t>bisacodyl 5mg ec tablets</a:t>
            </a:r>
            <a:br/>
            <a:r>
              <a:rPr b="false" i="false" strike="noStrike" sz="1200" u="none">
                <a:solidFill>
                  <a:srgbClr val="FFFFFF"/>
                </a:solidFill>
                <a:latin typeface="Calibri"/>
              </a:rPr>
              <a:t>normal dosage for dulcolax</a:t>
            </a:r>
            <a:br/>
            <a:r>
              <a:rPr b="false" i="false" strike="noStrike" sz="1200" u="none">
                <a:solidFill>
                  <a:srgbClr val="FFFFFF"/>
                </a:solidFill>
                <a:latin typeface="Calibri"/>
              </a:rPr>
              <a:t>bisacodyl rectal suppository dose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contact laxative dulcolax</a:t>
            </a:r>
            <a:br/>
            <a:r>
              <a:rPr b="false" i="false" strike="noStrike" sz="1200" u="none">
                <a:solidFill>
                  <a:srgbClr val="FFFFFF"/>
                </a:solidFill>
                <a:latin typeface="Calibri"/>
              </a:rPr>
              <a:t>dulcolax bisacodyl suppositories 10mg</a:t>
            </a:r>
            <a:br/>
            <a:r>
              <a:rPr b="false" i="false" strike="noStrike" sz="1200" u="none">
                <a:solidFill>
                  <a:srgbClr val="FFFFFF"/>
                </a:solidFill>
                <a:latin typeface="Calibri"/>
              </a:rPr>
              <a:t>where can i buy dulcolax suppositories</a:t>
            </a:r>
            <a:br/>
            <a:r>
              <a:rPr b="false" i="false" strike="noStrike" sz="1200" u="none">
                <a:solidFill>
                  <a:srgbClr val="FFFFFF"/>
                </a:solidFill>
                <a:latin typeface="Calibri"/>
              </a:rPr>
              <a:t>dulcolax tablets recommended dosage</a:t>
            </a:r>
            <a:br/>
            <a:r>
              <a:rPr b="false" i="false" strike="noStrike" sz="1200" u="none">
                <a:solidFill>
                  <a:srgbClr val="FFFFFF"/>
                </a:solidFill>
                <a:latin typeface="Calibri"/>
              </a:rPr>
              <a:t>where to buy dulcolax suppositories</a:t>
            </a:r>
            <a:br/>
            <a:r>
              <a:rPr b="false" i="false" strike="noStrike" sz="1200" u="none">
                <a:solidFill>
                  <a:srgbClr val="FFFFFF"/>
                </a:solidFill>
                <a:latin typeface="Calibri"/>
              </a:rPr>
              <a:t>Reviews, side effects, directions, results, initial breakout and ingredients of Differin gel and Differin cream are available online</a:t>
            </a:r>
            <a:br/>
            <a:r>
              <a:rPr b="false" i="false" strike="noStrike" sz="1200" u="none">
                <a:solidFill>
                  <a:srgbClr val="FFFFFF"/>
                </a:solidFill>
                <a:latin typeface="Calibri"/>
              </a:rPr>
              <a:t>dulcolax suppository dosage for dogs</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dulcolax 10 mg</a:t>
            </a:r>
            <a:br/>
            <a:r>
              <a:rPr b="false" i="false" strike="noStrike" sz="1200" u="none">
                <a:solidFill>
                  <a:srgbClr val="FFFFFF"/>
                </a:solidFill>
                <a:latin typeface="Calibri"/>
              </a:rPr>
              <a:t>dulcolax laxative tablets during pregnancy</a:t>
            </a:r>
            <a:br/>
            <a:r>
              <a:rPr b="false" i="false" strike="noStrike" sz="1200" u="none">
                <a:solidFill>
                  <a:srgbClr val="FFFFFF"/>
                </a:solidFill>
                <a:latin typeface="Calibri"/>
              </a:rPr>
              <a:t>martindale bisacodyl suppositories bp</a:t>
            </a:r>
            <a:br/>
            <a:r>
              <a:rPr b="false" i="false" strike="noStrike" sz="1200" u="none">
                <a:solidFill>
                  <a:srgbClr val="FFFFFF"/>
                </a:solidFill>
                <a:latin typeface="Calibri"/>
              </a:rPr>
              <a:t>dulcolax suppositories 10mg</a:t>
            </a:r>
            <a:br/>
            <a:r>
              <a:rPr b="false" i="false" strike="noStrike" sz="1200" u="none">
                <a:solidFill>
                  <a:srgbClr val="FFFFFF"/>
                </a:solidFill>
                <a:latin typeface="Calibri"/>
              </a:rPr>
              <a:t>dulcolax suppository burning</a:t>
            </a:r>
            <a:br/>
            <a:r>
              <a:rPr b="false" i="false" strike="noStrike" sz="1200" u="none">
                <a:solidFill>
                  <a:srgbClr val="FFFFFF"/>
                </a:solidFill>
                <a:latin typeface="Calibri"/>
              </a:rPr>
              <a:t>generic dulcolax suppository</a:t>
            </a:r>
            <a:br/>
            <a:r>
              <a:rPr b="false" i="false" strike="noStrike" sz="1200" u="none">
                <a:solidFill>
                  <a:srgbClr val="FFFFFF"/>
                </a:solidFill>
                <a:latin typeface="Calibri"/>
              </a:rPr>
              <a:t>dulcolax suppository customer reviews</a:t>
            </a:r>
            <a:br/>
            <a:r>
              <a:rPr b="false" i="false" strike="noStrike" sz="1200" u="none">
                <a:solidFill>
                  <a:srgbClr val="FFFFFF"/>
                </a:solidFill>
                <a:latin typeface="Calibri"/>
              </a:rPr>
              <a:t>fungsi obat dulcolax bisacodyl 5mg</a:t>
            </a:r>
            <a:br/>
            <a:r>
              <a:rPr b="false" i="false" strike="noStrike" sz="1200" u="none">
                <a:solidFill>
                  <a:srgbClr val="FFFFFF"/>
                </a:solidFill>
                <a:latin typeface="Calibri"/>
              </a:rPr>
              <a:t>dulcolax dosis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dosis dulcolax supp untuk anak</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dulcolax dragees online bestellen schweiz</a:t>
            </a:r>
            <a:br/>
            <a:r>
              <a:rPr b="false" i="false" strike="noStrike" sz="1200" u="none">
                <a:solidFill>
                  <a:srgbClr val="FFFFFF"/>
                </a:solidFill>
                <a:latin typeface="Calibri"/>
              </a:rPr>
              <a:t>dulcolax suppository 10 mg</a:t>
            </a:r>
            <a:br/>
            <a:r>
              <a:rPr b="false" i="false" strike="noStrike" sz="1200" u="none">
                <a:solidFill>
                  <a:srgbClr val="FFFFFF"/>
                </a:solidFill>
                <a:latin typeface="Calibri"/>
              </a:rPr>
              <a:t>bisacodyl 5 mg en espanol</a:t>
            </a:r>
            <a:br/>
            <a:r>
              <a:rPr b="false" i="false" strike="noStrike" sz="1200" u="none">
                <a:solidFill>
                  <a:srgbClr val="FFFFFF"/>
                </a:solidFill>
                <a:latin typeface="Calibri"/>
              </a:rPr>
              <a:t>dulcolax suppository dosage for adults</a:t>
            </a:r>
            <a:br/>
            <a:r>
              <a:rPr b="false" i="false" strike="noStrike" sz="1200" u="none">
                <a:solidFill>
                  <a:srgbClr val="FFFFFF"/>
                </a:solidFill>
                <a:latin typeface="Calibri"/>
              </a:rPr>
              <a:t>Many women and their partners have questions about side effects and risks of modern contraceptive methods</a:t>
            </a:r>
            <a:br/>
            <a:r>
              <a:rPr b="false" i="false" strike="noStrike" sz="1200" u="none">
                <a:solidFill>
                  <a:srgbClr val="FFFFFF"/>
                </a:solidFill>
                <a:latin typeface="Calibri"/>
              </a:rPr>
              <a:t>dulcolax suppository not working</a:t>
            </a:r>
            <a:br/>
            <a:r>
              <a:rPr b="false" i="false" strike="noStrike" sz="1200" u="none">
                <a:solidFill>
                  <a:srgbClr val="FFFFFF"/>
                </a:solidFill>
                <a:latin typeface="Calibri"/>
              </a:rPr>
              <a:t>Od pre 5 meseci uzimam i cortizon</a:t>
            </a:r>
            <a:br/>
            <a:r>
              <a:rPr b="false" i="false" strike="noStrike" sz="1200" u="none">
                <a:solidFill>
                  <a:srgbClr val="FFFFFF"/>
                </a:solidFill>
                <a:latin typeface="Calibri"/>
              </a:rPr>
              <a:t>dulcolax dosage strength</a:t>
            </a:r>
            <a:br/>
            <a:r>
              <a:rPr b="false" i="false" strike="noStrike" sz="1200" u="none">
                <a:solidFill>
                  <a:srgbClr val="FFFFFF"/>
                </a:solidFill>
                <a:latin typeface="Calibri"/>
              </a:rPr>
              <a:t>good material thanks http://failfunnies.com/baby-seat-on-atv-parenting-fail/ augmentin 375 mg tablet The Bucs are in desperate need of a victory when they visit the ailing Patriots Sunday</a:t>
            </a:r>
            <a:br/>
            <a:r>
              <a:rPr b="false" i="false" strike="noStrike" sz="1200" u="none">
                <a:solidFill>
                  <a:srgbClr val="FFFFFF"/>
                </a:solidFill>
                <a:latin typeface="Calibri"/>
              </a:rPr>
              <a:t>dulcolax generic name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dulcolax suppositories instructions</a:t>
            </a:r>
            <a:br/>
            <a:r>
              <a:rPr b="false" i="false" strike="noStrike" sz="1200" u="none">
                <a:solidFill>
                  <a:srgbClr val="FFFFFF"/>
                </a:solidFill>
                <a:latin typeface="Calibri"/>
              </a:rPr>
              <a:t>gerbisa bisacodyl tablets ip</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dosage for dulcolax laxative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suppository dosage for infants</a:t>
            </a:r>
            <a:br/>
            <a:r>
              <a:rPr b="false" i="false" strike="noStrike" sz="1200" u="none">
                <a:solidFill>
                  <a:srgbClr val="FFFFFF"/>
                </a:solidFill>
                <a:latin typeface="Calibri"/>
              </a:rPr>
              <a:t>bisacodyl dulcolax mechanism of action</a:t>
            </a:r>
            <a:br/>
            <a:r>
              <a:rPr b="false" i="false" strike="noStrike" sz="1200" u="none">
                <a:solidFill>
                  <a:srgbClr val="FFFFFF"/>
                </a:solidFill>
                <a:latin typeface="Calibri"/>
              </a:rPr>
              <a:t>dulcolax suppository how long to work</a:t>
            </a:r>
            <a:br/>
            <a:r>
              <a:rPr b="false" i="false" strike="noStrike" sz="1200" u="none">
                <a:solidFill>
                  <a:srgbClr val="FFFFFF"/>
                </a:solidFill>
                <a:latin typeface="Calibri"/>
              </a:rPr>
              <a:t>dulcolax printable coupon 2012</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dulcolax bisacodyl tablets</a:t>
            </a:r>
            <a:br/>
            <a:r>
              <a:rPr b="false" i="false" strike="noStrike" sz="1200" u="none">
                <a:solidFill>
                  <a:srgbClr val="FFFFFF"/>
                </a:solidFill>
                <a:latin typeface="Calibri"/>
              </a:rPr>
              <a:t>dulcolax bisacodyl</a:t>
            </a:r>
            <a:br/>
            <a:r>
              <a:rPr b="false" i="false" strike="noStrike" sz="1200" u="none">
                <a:solidFill>
                  <a:srgbClr val="FFFFFF"/>
                </a:solidFill>
                <a:latin typeface="Calibri"/>
              </a:rPr>
              <a:t>dulcolax bisacodyl untuk</a:t>
            </a:r>
            <a:br/>
            <a:r>
              <a:rPr b="false" i="false" strike="noStrike" sz="1200" u="none">
                <a:solidFill>
                  <a:srgbClr val="FFFFFF"/>
                </a:solidFill>
                <a:latin typeface="Calibri"/>
              </a:rPr>
              <a:t>dulcolax suppositories walgreens</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qual o generico de dulcolax</a:t>
            </a:r>
            <a:br/>
            <a:r>
              <a:rPr b="false" i="false" strike="noStrike" sz="1200" u="none">
                <a:solidFill>
                  <a:srgbClr val="FFFFFF"/>
                </a:solidFill>
                <a:latin typeface="Calibri"/>
              </a:rPr>
              <a:t>dulcolax tablets</a:t>
            </a:r>
            <a:br/>
            <a:r>
              <a:rPr b="false" i="false" strike="noStrike" sz="1200" u="none">
                <a:solidFill>
                  <a:srgbClr val="FFFFFF"/>
                </a:solidFill>
                <a:latin typeface="Calibri"/>
              </a:rPr>
              <a:t>dulcolax coupon free</a:t>
            </a:r>
            <a:br/>
            <a:r>
              <a:rPr b="false" i="false" strike="noStrike" sz="1200" u="none">
                <a:solidFill>
                  <a:srgbClr val="FFFFFF"/>
                </a:solidFill>
                <a:latin typeface="Calibri"/>
              </a:rPr>
              <a:t>dulcolax printable coupons</a:t>
            </a:r>
            <a:br/>
            <a:r>
              <a:rPr b="false" i="false" strike="noStrike" sz="1200" u="none">
                <a:solidFill>
                  <a:srgbClr val="FFFFFF"/>
                </a:solidFill>
                <a:latin typeface="Calibri"/>
              </a:rPr>
              <a:t>Seroquel XR is used in the treatment of bipolar disorder; schizoaffective disorder; schizophrenia; major depressive disorder; depression and belongs to the drug class atypical antipsychotics</a:t>
            </a:r>
            <a:br/>
            <a:r>
              <a:rPr b="false" i="false" strike="noStrike" sz="1200" u="none">
                <a:solidFill>
                  <a:srgbClr val="FFFFFF"/>
                </a:solidFill>
                <a:latin typeface="Calibri"/>
              </a:rPr>
              <a:t>dulcolax dosage for colonoscopy</a:t>
            </a:r>
            <a:br/>
            <a:r>
              <a:rPr b="false" i="false" strike="noStrike" sz="1200" u="none">
                <a:solidFill>
                  <a:srgbClr val="FFFFFF"/>
                </a:solidFill>
                <a:latin typeface="Calibri"/>
              </a:rPr>
              <a:t>dulcolax overnight relief laxative tablets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bisacodyl suppositories in pregnancy</a:t>
            </a:r>
            <a:br/>
            <a:r>
              <a:rPr b="false" i="false" strike="noStrike" sz="1200" u="none">
                <a:solidFill>
                  <a:srgbClr val="FFFFFF"/>
                </a:solidFill>
                <a:latin typeface="Calibri"/>
              </a:rPr>
              <a:t>Alendronatecan interact with other medications, vitamins, or herbs you may be taking</a:t>
            </a:r>
            <a:br/>
            <a:r>
              <a:rPr b="false" i="false" strike="noStrike" sz="1200" u="none">
                <a:solidFill>
                  <a:srgbClr val="FFFFFF"/>
                </a:solidFill>
                <a:latin typeface="Calibri"/>
              </a:rPr>
              <a:t>bisacodyl 5mg ec</a:t>
            </a:r>
            <a:br/>
            <a:r>
              <a:rPr b="false" i="false" strike="noStrike" sz="1200" u="none">
                <a:solidFill>
                  <a:srgbClr val="FFFFFF"/>
                </a:solidFill>
                <a:latin typeface="Calibri"/>
              </a:rPr>
              <a:t>dulcolax suppository pediatric dose</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dulcolax 10 mg directions</a:t>
            </a:r>
            <a:br/>
            <a:r>
              <a:rPr b="false" i="false" strike="noStrike" sz="1200" u="none">
                <a:solidFill>
                  <a:srgbClr val="FFFFFF"/>
                </a:solidFill>
                <a:latin typeface="Calibri"/>
              </a:rPr>
              <a:t>The judgment is not final and can be appealed.</a:t>
            </a:r>
            <a:br/>
            <a:r>
              <a:rPr b="false" i="false" strike="noStrike" sz="1200" u="none">
                <a:solidFill>
                  <a:srgbClr val="FFFFFF"/>
                </a:solidFill>
                <a:latin typeface="Calibri"/>
              </a:rPr>
              <a:t>dulcolax drops uk</a:t>
            </a:r>
            <a:br/>
            <a:r>
              <a:rPr b="false" i="false" strike="noStrike" sz="1200" u="none">
                <a:solidFill>
                  <a:srgbClr val="FFFFFF"/>
                </a:solidFill>
                <a:latin typeface="Calibri"/>
              </a:rPr>
              <a:t>dulcolax laxative tablets pregnancy</a:t>
            </a:r>
            <a:br/>
            <a:r>
              <a:rPr b="false" i="false" strike="noStrike" sz="1200" u="none">
                <a:solidFill>
                  <a:srgbClr val="FFFFFF"/>
                </a:solidFill>
                <a:latin typeface="Calibri"/>
              </a:rPr>
              <a:t>There will be PS Vitas equipped with Borderlands 2 (when it arrives on portable) given away, and NVidia video cards, and other swag</a:t>
            </a:r>
            <a:br/>
            <a:r>
              <a:rPr b="false" i="false" strike="noStrike" sz="1200" u="none">
                <a:solidFill>
                  <a:srgbClr val="FFFFFF"/>
                </a:solidFill>
                <a:latin typeface="Calibri"/>
              </a:rPr>
              <a:t>bisacodyl gr ec 5 mg tabs</a:t>
            </a:r>
            <a:br/>
            <a:r>
              <a:rPr b="false" i="false" strike="noStrike" sz="1200" u="none">
                <a:solidFill>
                  <a:srgbClr val="FFFFFF"/>
                </a:solidFill>
                <a:latin typeface="Calibri"/>
              </a:rPr>
              <a:t>dulcolax nombre generico y comercial</a:t>
            </a:r>
            <a:br/>
            <a:r>
              <a:rPr b="false" i="false" strike="noStrike" sz="1200" u="none">
                <a:solidFill>
                  <a:srgbClr val="FFFFFF"/>
                </a:solidFill>
                <a:latin typeface="Calibri"/>
              </a:rPr>
              <a:t>Even though Giants co-owner John Mara had publicly promised to make the 26-year-old Cruz 0La very wealthy young man,0M the Giants balked at paying him the going rate for a No</a:t>
            </a:r>
            <a:br/>
            <a:r>
              <a:rPr b="false" i="false" strike="noStrike" sz="1200" u="none">
                <a:solidFill>
                  <a:srgbClr val="FFFFFF"/>
                </a:solidFill>
                <a:latin typeface="Calibri"/>
              </a:rPr>
              <a:t>osmotic laxative dulcolax</a:t>
            </a:r>
            <a:br/>
            <a:r>
              <a:rPr b="false" i="false" strike="noStrike" sz="1200" u="none">
                <a:solidFill>
                  <a:srgbClr val="FFFFFF"/>
                </a:solidFill>
                <a:latin typeface="Calibri"/>
              </a:rPr>
              <a:t>bisacodyl tablets dosage</a:t>
            </a:r>
            <a:br/>
            <a:r>
              <a:rPr b="false" i="false" strike="noStrike" sz="1200" u="none">
                <a:solidFill>
                  <a:srgbClr val="FFFFFF"/>
                </a:solidFill>
                <a:latin typeface="Calibri"/>
              </a:rPr>
              <a:t>dosis recomendada de dulcolax</a:t>
            </a:r>
            <a:br/>
            <a:r>
              <a:rPr b="false" i="false" strike="noStrike" sz="1200" u="none">
                <a:solidFill>
                  <a:srgbClr val="FFFFFF"/>
                </a:solidFill>
                <a:latin typeface="Calibri"/>
              </a:rPr>
              <a:t>When you vote so you will quickly begiven a gift URL is: theinfogate.com/thread-facebook-vs-google-40661741</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bisacodyl 5 mg boehringer ingelheim</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bisacodyl suppository pediatric dose</a:t>
            </a:r>
            <a:br/>
            <a:r>
              <a:rPr b="false" i="false" strike="noStrike" sz="1200" u="none">
                <a:solidFill>
                  <a:srgbClr val="FFFFFF"/>
                </a:solidFill>
                <a:latin typeface="Calibri"/>
              </a:rPr>
              <a:t>Bactrim'in antibakteriyel etki alan ok eitli gram pozitif ve gram negatif mikroorganizmalar kapsamna alr.</a:t>
            </a:r>
            <a:br/>
            <a:r>
              <a:rPr b="false" i="false" strike="noStrike" sz="1200" u="none">
                <a:solidFill>
                  <a:srgbClr val="FFFFFF"/>
                </a:solidFill>
                <a:latin typeface="Calibri"/>
              </a:rPr>
              <a:t>bisacodyl apteka online</a:t>
            </a:r>
            <a:br/>
            <a:r>
              <a:rPr b="false" i="false" strike="noStrike" sz="1200" u="none">
                <a:solidFill>
                  <a:srgbClr val="FFFFFF"/>
                </a:solidFill>
                <a:latin typeface="Calibri"/>
              </a:rPr>
              <a:t>dosage for dulcolax tablet</a:t>
            </a:r>
            <a:br/>
            <a:r>
              <a:rPr b="false" i="false" strike="noStrike" sz="1200" u="none">
                <a:solidFill>
                  <a:srgbClr val="FFFFFF"/>
                </a:solidFill>
                <a:latin typeface="Calibri"/>
              </a:rPr>
              <a:t>dosis dulcolax supp pada anak</a:t>
            </a:r>
            <a:br/>
            <a:r>
              <a:rPr b="false" i="false" strike="noStrike" sz="1200" u="none">
                <a:solidFill>
                  <a:srgbClr val="FFFFFF"/>
                </a:solidFill>
                <a:latin typeface="Calibri"/>
              </a:rPr>
              <a:t>suppository dulcolax during pregnancy</a:t>
            </a:r>
            <a:br/>
            <a:r>
              <a:rPr b="false" i="false" strike="noStrike" sz="1200" u="none">
                <a:solidFill>
                  <a:srgbClr val="FFFFFF"/>
                </a:solidFill>
                <a:latin typeface="Calibri"/>
              </a:rPr>
              <a:t>dulcolax tabletas dosis</a:t>
            </a:r>
            <a:br/>
            <a:r>
              <a:rPr b="false" i="false" strike="noStrike" sz="1200" u="none">
                <a:solidFill>
                  <a:srgbClr val="FFFFFF"/>
                </a:solidFill>
                <a:latin typeface="Calibri"/>
              </a:rPr>
              <a:t>bisacodyl tablet purpose</a:t>
            </a:r>
            <a:br/>
            <a:r>
              <a:rPr b="false" i="false" strike="noStrike" sz="1200" u="none">
                <a:solidFill>
                  <a:srgbClr val="FFFFFF"/>
                </a:solidFill>
                <a:latin typeface="Calibri"/>
              </a:rPr>
              <a:t>bisacodyl suppositories</a:t>
            </a:r>
            <a:br/>
            <a:r>
              <a:rPr b="false" i="false" strike="noStrike" sz="1200" u="none">
                <a:solidFill>
                  <a:srgbClr val="FFFFFF"/>
                </a:solidFill>
                <a:latin typeface="Calibri"/>
              </a:rPr>
              <a:t>dulcolax 100 mg</a:t>
            </a:r>
            <a:br/>
            <a:r>
              <a:rPr b="false" i="false" strike="noStrike" sz="1200" u="none">
                <a:solidFill>
                  <a:srgbClr val="FFFFFF"/>
                </a:solidFill>
                <a:latin typeface="Calibri"/>
              </a:rPr>
              <a:t>dulcolax 10 mg v㸧b㸬k㹰 㢳a</a:t>
            </a:r>
            <a:br/>
            <a:r>
              <a:rPr b="false" i="false" strike="noStrike" sz="1200" u="none">
                <a:solidFill>
                  <a:srgbClr val="FFFFFF"/>
                </a:solidFill>
                <a:latin typeface="Calibri"/>
              </a:rPr>
              <a:t>i started off wth clomid(50,100,150,200) ...it dint work.</a:t>
            </a:r>
            <a:br/>
            <a:r>
              <a:rPr b="false" i="false" strike="noStrike" sz="1200" u="none">
                <a:solidFill>
                  <a:srgbClr val="FFFFFF"/>
                </a:solidFill>
                <a:latin typeface="Calibri"/>
              </a:rPr>
              <a:t>dulcolax laxative tablets bisacodyl</a:t>
            </a:r>
            <a:br/>
            <a:r>
              <a:rPr b="false" i="false" strike="noStrike" sz="1200" u="none">
                <a:solidFill>
                  <a:srgbClr val="FFFFFF"/>
                </a:solidFill>
                <a:latin typeface="Calibri"/>
              </a:rPr>
              <a:t>pms bisacodyl 5mg tablets</a:t>
            </a:r>
            <a:br/>
            <a:r>
              <a:rPr b="false" i="false" strike="noStrike" sz="1200" u="none">
                <a:solidFill>
                  <a:srgbClr val="FFFFFF"/>
                </a:solidFill>
                <a:latin typeface="Calibri"/>
              </a:rPr>
              <a:t>dulcolax laxative suppositories not working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there could be seizures, nausea, somnolence, and vomiting.</a:t>
            </a:r>
            <a:br/>
            <a:r>
              <a:rPr b="false" i="false" strike="noStrike" sz="1200" u="none">
                <a:solidFill>
                  <a:srgbClr val="FFFFFF"/>
                </a:solidFill>
                <a:latin typeface="Calibri"/>
              </a:rPr>
              <a:t>bisacodyl dulcolax suppository dosage</a:t>
            </a:r>
            <a:br/>
            <a:r>
              <a:rPr b="false" i="false" strike="noStrike" sz="1200" u="none">
                <a:solidFill>
                  <a:srgbClr val="FFFFFF"/>
                </a:solidFill>
                <a:latin typeface="Calibri"/>
              </a:rPr>
              <a:t>dulcolax suppository dosage</a:t>
            </a:r>
            <a:br/>
            <a:r>
              <a:rPr b="false" i="false" strike="noStrike" sz="1200" u="none">
                <a:solidFill>
                  <a:srgbClr val="FFFFFF"/>
                </a:solidFill>
                <a:latin typeface="Calibri"/>
              </a:rPr>
              <a:t>bisacodyl tablets ip used</a:t>
            </a:r>
            <a:br/>
            <a:r>
              <a:rPr b="false" i="false" strike="noStrike" sz="1200" u="none">
                <a:solidFill>
                  <a:srgbClr val="FFFFFF"/>
                </a:solidFill>
                <a:latin typeface="Calibri"/>
              </a:rPr>
              <a:t>For better or worse, lots of passive people get swept up when the government says illegal asset transfers are happening.</a:t>
            </a:r>
            <a:br/>
            <a:r>
              <a:rPr b="false" i="false" strike="noStrike" sz="1200" u="none">
                <a:solidFill>
                  <a:srgbClr val="FFFFFF"/>
                </a:solidFill>
                <a:latin typeface="Calibri"/>
              </a:rPr>
              <a:t>dulcolax 5mg tablets instructions</a:t>
            </a:r>
            <a:br/>
            <a:r>
              <a:rPr b="false" i="false" strike="noStrike" sz="1200" u="none">
                <a:solidFill>
                  <a:srgbClr val="FFFFFF"/>
                </a:solidFill>
                <a:latin typeface="Calibri"/>
              </a:rPr>
              <a:t>It is also called Wellbutrin or Zyban</a:t>
            </a:r>
            <a:br/>
            <a:r>
              <a:rPr b="false" i="false" strike="noStrike" sz="1200" u="none">
                <a:solidFill>
                  <a:srgbClr val="FFFFFF"/>
                </a:solidFill>
                <a:latin typeface="Calibri"/>
              </a:rPr>
              <a:t>bisacodyl suppository generic name</a:t>
            </a:r>
            <a:br/>
            <a:r>
              <a:rPr b="false" i="false" strike="noStrike" sz="1200" u="none">
                <a:solidFill>
                  <a:srgbClr val="FFFFFF"/>
                </a:solidFill>
                <a:latin typeface="Calibri"/>
              </a:rPr>
              <a:t>But instead of swiping on a touch screen, users swipe through the air to control motion</a:t>
            </a:r>
            <a:br/>
            <a:r>
              <a:rPr b="false" i="false" strike="noStrike" sz="1200" u="none">
                <a:solidFill>
                  <a:srgbClr val="FFFFFF"/>
                </a:solidFill>
                <a:latin typeface="Calibri"/>
              </a:rPr>
              <a:t>dulcolax suppository in early pregnancy</a:t>
            </a:r>
            <a:br/>
            <a:r>
              <a:rPr b="false" i="false" strike="noStrike" sz="1200" u="none">
                <a:solidFill>
                  <a:srgbClr val="FFFFFF"/>
                </a:solidFill>
                <a:latin typeface="Calibri"/>
              </a:rPr>
              <a:t>dulcolax stool softener dosage</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dulcolax uk online</a:t>
            </a:r>
            <a:br/>
            <a:r>
              <a:rPr b="false" i="false" strike="noStrike" sz="1200" u="none">
                <a:solidFill>
                  <a:srgbClr val="FFFFFF"/>
                </a:solidFill>
                <a:latin typeface="Calibri"/>
              </a:rPr>
              <a:t>cara pakai dulcolax bisacodyl 5mg</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are dulcolax suppositories glycerin</a:t>
            </a:r>
            <a:br/>
            <a:r>
              <a:rPr b="false" i="false" strike="noStrike" sz="1200" u="none">
                <a:solidFill>
                  <a:srgbClr val="FFFFFF"/>
                </a:solidFill>
                <a:latin typeface="Calibri"/>
              </a:rPr>
              <a:t>bisacodyl 5mg enteric coated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pregnancy laxatives dulcolax</a:t>
            </a:r>
            <a:br/>
            <a:r>
              <a:rPr b="false" i="false" strike="noStrike" sz="1200" u="none">
                <a:solidFill>
                  <a:srgbClr val="FFFFFF"/>
                </a:solidFill>
                <a:latin typeface="Calibri"/>
              </a:rPr>
              <a:t>aturan pakai dulcolax bisacodyl 5 mg</a:t>
            </a:r>
            <a:br/>
            <a:r>
              <a:rPr b="false" i="false" strike="noStrike" sz="1200" u="none">
                <a:solidFill>
                  <a:srgbClr val="FFFFFF"/>
                </a:solidFill>
                <a:latin typeface="Calibri"/>
              </a:rPr>
              <a:t>dulcolax online tablets</a:t>
            </a:r>
            <a:br/>
            <a:r>
              <a:rPr b="false" i="false" strike="noStrike" sz="1200" u="none">
                <a:solidFill>
                  <a:srgbClr val="FFFFFF"/>
                </a:solidFill>
                <a:latin typeface="Calibri"/>
              </a:rPr>
              <a:t>dulcolax perles uk</a:t>
            </a:r>
            <a:br/>
            <a:r>
              <a:rPr b="false" i="false" strike="noStrike" sz="1200" u="none">
                <a:solidFill>
                  <a:srgbClr val="FFFFFF"/>
                </a:solidFill>
                <a:latin typeface="Calibri"/>
              </a:rPr>
              <a:t>bisacodyl 5mg dosage</a:t>
            </a:r>
            <a:br/>
            <a:r>
              <a:rPr b="false" i="false" strike="noStrike" sz="1200" u="none">
                <a:solidFill>
                  <a:srgbClr val="FFFFFF"/>
                </a:solidFill>
                <a:latin typeface="Calibri"/>
              </a:rPr>
              <a:t>what is dulcolax 5mg used for</a:t>
            </a:r>
            <a:br/>
            <a:r>
              <a:rPr b="false" i="false" strike="noStrike" sz="1200" u="none">
                <a:solidFill>
                  <a:srgbClr val="FFFFFF"/>
                </a:solidFill>
                <a:latin typeface="Calibri"/>
              </a:rPr>
              <a:t>dulcolax coupon 2012</a:t>
            </a:r>
            <a:br/>
            <a:r>
              <a:rPr b="false" i="false" strike="noStrike" sz="1200" u="none">
                <a:solidFill>
                  <a:srgbClr val="FFFFFF"/>
                </a:solidFill>
                <a:latin typeface="Calibri"/>
              </a:rPr>
              <a:t>can you use dulcolax suppositories when pregnant</a:t>
            </a:r>
            <a:br/>
            <a:r>
              <a:rPr b="false" i="false" strike="noStrike" sz="1200" u="none">
                <a:solidFill>
                  <a:srgbClr val="FFFFFF"/>
                </a:solidFill>
                <a:latin typeface="Calibri"/>
              </a:rPr>
              <a:t>dulcolax oral tablet dosage</a:t>
            </a:r>
            <a:br/>
            <a:r>
              <a:rPr b="false" i="false" strike="noStrike" sz="1200" u="none">
                <a:solidFill>
                  <a:srgbClr val="FFFFFF"/>
                </a:solidFill>
                <a:latin typeface="Calibri"/>
              </a:rPr>
              <a:t>dulcolax 5 mg tablete</a:t>
            </a:r>
            <a:br/>
            <a:r>
              <a:rPr b="false" i="false" strike="noStrike" sz="1200" u="none">
                <a:solidFill>
                  <a:srgbClr val="FFFFFF"/>
                </a:solidFill>
                <a:latin typeface="Calibri"/>
              </a:rPr>
              <a:t>dulcolax suppository walgreens</a:t>
            </a:r>
            <a:br/>
            <a:r>
              <a:rPr b="false" i="false" strike="noStrike" sz="1200" u="none">
                <a:solidFill>
                  <a:srgbClr val="FFFFFF"/>
                </a:solidFill>
                <a:latin typeface="Calibri"/>
              </a:rPr>
              <a:t>harga dulcolax bisacodyl 10 mg</a:t>
            </a:r>
            <a:br/>
            <a:r>
              <a:rPr b="false" i="false" strike="noStrike" sz="1200" u="none">
                <a:solidFill>
                  <a:srgbClr val="FFFFFF"/>
                </a:solidFill>
                <a:latin typeface="Calibri"/>
              </a:rPr>
              <a:t>dulcolax laxative tablets 5mg</a:t>
            </a:r>
            <a:br/>
            <a:r>
              <a:rPr b="false" i="false" strike="noStrike" sz="1200" u="none">
                <a:solidFill>
                  <a:srgbClr val="FFFFFF"/>
                </a:solidFill>
                <a:latin typeface="Calibri"/>
              </a:rPr>
              <a:t>bisacodyl 5 mg dose</a:t>
            </a:r>
            <a:br/>
            <a:r>
              <a:rPr b="false" i="false" strike="noStrike" sz="1200" u="none">
                <a:solidFill>
                  <a:srgbClr val="FFFFFF"/>
                </a:solidFill>
                <a:latin typeface="Calibri"/>
              </a:rPr>
              <a:t>dulcolax pico perles pregnancy</a:t>
            </a:r>
            <a:br/>
            <a:r>
              <a:rPr b="false" i="false" strike="noStrike" sz="1200" u="none">
                <a:solidFill>
                  <a:srgbClr val="FFFFFF"/>
                </a:solidFill>
                <a:latin typeface="Calibri"/>
              </a:rPr>
              <a:t>dulcolax bisacodyl tablets 5mg reviews</a:t>
            </a:r>
            <a:br/>
            <a:r>
              <a:rPr b="false" i="false" strike="noStrike" sz="1200" u="none">
                <a:solidFill>
                  <a:srgbClr val="FFFFFF"/>
                </a:solidFill>
                <a:latin typeface="Calibri"/>
              </a:rPr>
              <a:t>bisacodyl dulcolax</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bisacodyl usp 5 mg</a:t>
            </a:r>
            <a:br/>
            <a:r>
              <a:rPr b="false" i="false" strike="noStrike" sz="1200" u="none">
                <a:solidFill>
                  <a:srgbClr val="FFFFFF"/>
                </a:solidFill>
                <a:latin typeface="Calibri"/>
              </a:rPr>
              <a:t>bisacodyl suppositories uk</a:t>
            </a:r>
            <a:br/>
            <a:r>
              <a:rPr b="false" i="false" strike="noStrike" sz="1200" u="none">
                <a:solidFill>
                  <a:srgbClr val="FFFFFF"/>
                </a:solidFill>
                <a:latin typeface="Calibri"/>
              </a:rPr>
              <a:t>dulcolax dosage before colonoscopy</a:t>
            </a:r>
            <a:br/>
            <a:r>
              <a:rPr b="false" i="false" strike="noStrike" sz="1200" u="none">
                <a:solidFill>
                  <a:srgbClr val="FFFFFF"/>
                </a:solidFill>
                <a:latin typeface="Calibri"/>
              </a:rPr>
              <a:t>Since drowsiness may occur with use of this drug, patients should be warned of this possibility and cautioned against driving a car or operating dangerous machinery while taking hydroxyzine</a:t>
            </a:r>
            <a:br/>
            <a:r>
              <a:rPr b="false" i="false" strike="noStrike" sz="1200" u="none">
                <a:solidFill>
                  <a:srgbClr val="FFFFFF"/>
                </a:solidFill>
                <a:latin typeface="Calibri"/>
              </a:rPr>
              <a:t>dosage for dulcolax tablets</a:t>
            </a:r>
            <a:br/>
            <a:r>
              <a:rPr b="false" i="false" strike="noStrike" sz="1200" u="none">
                <a:solidFill>
                  <a:srgbClr val="FFFFFF"/>
                </a:solidFill>
                <a:latin typeface="Calibri"/>
              </a:rPr>
              <a:t>It also accused them of distributing heroin with the name "DOB," and of using the code name "white girl" to refer to cocaine.</a:t>
            </a:r>
            <a:br/>
            <a:r>
              <a:rPr b="false" i="false" strike="noStrike" sz="1200" u="none">
                <a:solidFill>
                  <a:srgbClr val="FFFFFF"/>
                </a:solidFill>
                <a:latin typeface="Calibri"/>
              </a:rPr>
              <a:t>how many bisacodyl 5mg tablets should i take</a:t>
            </a:r>
            <a:br/>
            <a:r>
              <a:rPr b="false" i="false" strike="noStrike" sz="1200" u="none">
                <a:solidFill>
                  <a:srgbClr val="FFFFFF"/>
                </a:solidFill>
                <a:latin typeface="Calibri"/>
              </a:rPr>
              <a:t>In 2007, there were more than 1,600 abscesses that were drained (approximately four per day).</a:t>
            </a:r>
            <a:br/>
            <a:r>
              <a:rPr b="false" i="false" strike="noStrike" sz="1200" u="none">
                <a:solidFill>
                  <a:srgbClr val="FFFFFF"/>
                </a:solidFill>
                <a:latin typeface="Calibri"/>
              </a:rPr>
              <a:t>are dulcolax laxative suppositories safe during pregnancy</a:t>
            </a:r>
            <a:br/>
            <a:r>
              <a:rPr b="false" i="false" strike="noStrike" sz="1200" u="none">
                <a:solidFill>
                  <a:srgbClr val="FFFFFF"/>
                </a:solidFill>
                <a:latin typeface="Calibri"/>
              </a:rPr>
              <a:t>is dulcolax laxative safe during pregnancy</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dosis dulcolax tab</a:t>
            </a:r>
            <a:br/>
            <a:r>
              <a:rPr b="false" i="false" strike="noStrike" sz="1200" u="none">
                <a:solidFill>
                  <a:srgbClr val="FFFFFF"/>
                </a:solidFill>
                <a:latin typeface="Calibri"/>
              </a:rPr>
              <a:t>what is dulcolax tablets</a:t>
            </a:r>
            <a:br/>
            <a:r>
              <a:rPr b="false" i="false" strike="noStrike" sz="1200" u="none">
                <a:solidFill>
                  <a:srgbClr val="FFFFFF"/>
                </a:solidFill>
                <a:latin typeface="Calibri"/>
              </a:rPr>
              <a:t>bisacodyl online</a:t>
            </a:r>
            <a:br/>
            <a:r>
              <a:rPr b="false" i="false" strike="noStrike" sz="1200" u="none">
                <a:solidFill>
                  <a:srgbClr val="FFFFFF"/>
                </a:solidFill>
                <a:latin typeface="Calibri"/>
              </a:rPr>
              <a:t>buy dulcolax suppositories online</a:t>
            </a:r>
            <a:br/>
            <a:r>
              <a:rPr b="false" i="false" strike="noStrike" sz="1200" u="none">
                <a:solidFill>
                  <a:srgbClr val="FFFFFF"/>
                </a:solidFill>
                <a:latin typeface="Calibri"/>
              </a:rPr>
              <a:t>bisacodyl tablets for colonoscopy</a:t>
            </a:r>
            <a:br/>
            <a:r>
              <a:rPr b="false" i="false" strike="noStrike" sz="1200" u="none">
                <a:solidFill>
                  <a:srgbClr val="FFFFFF"/>
                </a:solidFill>
                <a:latin typeface="Calibri"/>
              </a:rPr>
              <a:t>dulcolax stool softener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10 mg pr</a:t>
            </a:r>
            <a:br/>
            <a:r>
              <a:rPr b="false" i="false" strike="noStrike" sz="1200" u="none">
                <a:solidFill>
                  <a:srgbClr val="FFFFFF"/>
                </a:solidFill>
                <a:latin typeface="Calibri"/>
              </a:rPr>
              <a:t>what is dulcolax made of</a:t>
            </a:r>
            <a:br/>
            <a:r>
              <a:rPr b="false" i="false" strike="noStrike" sz="1200" u="none">
                <a:solidFill>
                  <a:srgbClr val="FFFFFF"/>
                </a:solidFill>
                <a:latin typeface="Calibri"/>
              </a:rPr>
              <a:t>dulcolax 10 mg tablet</a:t>
            </a:r>
            <a:br/>
            <a:r>
              <a:rPr b="false" i="false" strike="noStrike" sz="1200" u="none">
                <a:solidFill>
                  <a:srgbClr val="FFFFFF"/>
                </a:solidFill>
                <a:latin typeface="Calibri"/>
              </a:rPr>
              <a:t>dulcolax dosage during pregnancy</a:t>
            </a:r>
            <a:br/>
            <a:r>
              <a:rPr b="false" i="false" strike="noStrike" sz="1200" u="none">
                <a:solidFill>
                  <a:srgbClr val="FFFFFF"/>
                </a:solidFill>
                <a:latin typeface="Calibri"/>
              </a:rPr>
              <a:t>dulcolax suppository during pregnancy</a:t>
            </a:r>
            <a:br/>
            <a:r>
              <a:rPr b="false" i="false" strike="noStrike" sz="1200" u="none">
                <a:solidFill>
                  <a:srgbClr val="FFFFFF"/>
                </a:solidFill>
                <a:latin typeface="Calibri"/>
              </a:rPr>
              <a:t>bisacodyl suppository pregnancy</a:t>
            </a:r>
            <a:br/>
            <a:r>
              <a:rPr b="false" i="false" strike="noStrike" sz="1200" u="none">
                <a:solidFill>
                  <a:srgbClr val="FFFFFF"/>
                </a:solidFill>
                <a:latin typeface="Calibri"/>
              </a:rPr>
              <a:t>Has anyone been in a similar position.</a:t>
            </a:r>
            <a:br/>
            <a:r>
              <a:rPr b="false" i="false" strike="noStrike" sz="1200" u="none">
                <a:solidFill>
                  <a:srgbClr val="FFFFFF"/>
                </a:solidFill>
                <a:latin typeface="Calibri"/>
              </a:rPr>
              <a:t>dulcolax suppositories 28</a:t>
            </a:r>
            <a:br/>
            <a:r>
              <a:rPr b="false" i="false" strike="noStrike" sz="1200" u="none">
                <a:solidFill>
                  <a:srgbClr val="FFFFFF"/>
                </a:solidFill>
                <a:latin typeface="Calibri"/>
              </a:rPr>
              <a:t>It takes a long time to get in and out of your system</a:t>
            </a:r>
            <a:br/>
            <a:r>
              <a:rPr b="false" i="false" strike="noStrike" sz="1200" u="none">
                <a:solidFill>
                  <a:srgbClr val="FFFFFF"/>
                </a:solidFill>
                <a:latin typeface="Calibri"/>
              </a:rPr>
              <a:t>dulcolax 5mg tablets 200</a:t>
            </a:r>
            <a:br/>
            <a:r>
              <a:rPr b="false" i="false" strike="noStrike" sz="1200" u="none">
                <a:solidFill>
                  <a:srgbClr val="FFFFFF"/>
                </a:solidFill>
                <a:latin typeface="Calibri"/>
              </a:rPr>
              <a:t>dulcolax 5mg ec</a:t>
            </a:r>
            <a:br/>
            <a:r>
              <a:rPr b="false" i="false" strike="noStrike" sz="1200" u="none">
                <a:solidFill>
                  <a:srgbClr val="FFFFFF"/>
                </a:solidFill>
                <a:latin typeface="Calibri"/>
              </a:rPr>
              <a:t>Take a look back at the evening's most talked-about moment...</a:t>
            </a:r>
            <a:br/>
            <a:r>
              <a:rPr b="false" i="false" strike="noStrike" sz="1200" u="none">
                <a:solidFill>
                  <a:srgbClr val="FFFFFF"/>
                </a:solidFill>
                <a:latin typeface="Calibri"/>
              </a:rPr>
              <a:t>obat dulcolax bisacodyl 5mg</a:t>
            </a:r>
            <a:br/>
            <a:r>
              <a:rPr b="false" i="false" strike="noStrike" sz="1200" u="none">
                <a:solidFill>
                  <a:srgbClr val="FFFFFF"/>
                </a:solidFill>
                <a:latin typeface="Calibri"/>
              </a:rPr>
              <a:t>dulcolax suppositories reviews</a:t>
            </a:r>
            <a:br/>
            <a:r>
              <a:rPr b="false" i="false" strike="noStrike" sz="1200" u="none">
                <a:solidFill>
                  <a:srgbClr val="FFFFFF"/>
                </a:solidFill>
                <a:latin typeface="Calibri"/>
              </a:rPr>
              <a:t>Well, tamoxifen is apparently still quite potent in the liver</a:t>
            </a:r>
            <a:br/>
            <a:r>
              <a:rPr b="false" i="false" strike="noStrike" sz="1200" u="none">
                <a:solidFill>
                  <a:srgbClr val="FFFFFF"/>
                </a:solidFill>
                <a:latin typeface="Calibri"/>
              </a:rPr>
              <a:t>dulcolax bisacodyl tablets 5mg dosage</a:t>
            </a:r>
            <a:br/>
            <a:r>
              <a:rPr b="false" i="false" strike="noStrike" sz="1200" u="none">
                <a:solidFill>
                  <a:srgbClr val="FFFFFF"/>
                </a:solidFill>
                <a:latin typeface="Calibri"/>
              </a:rPr>
              <a:t>dulcolax tablet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usage</a:t>
            </a:r>
            <a:br/>
            <a:r>
              <a:rPr b="false" i="false" strike="noStrike" sz="1200" u="none">
                <a:solidFill>
                  <a:srgbClr val="FFFFFF"/>
                </a:solidFill>
                <a:latin typeface="Calibri"/>
              </a:rPr>
              <a:t>dulcolax tablets time to work</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how does bisacodyl suppository work</a:t>
            </a:r>
            <a:br/>
            <a:r>
              <a:rPr b="false" i="false" strike="noStrike" sz="1200" u="none">
                <a:solidFill>
                  <a:srgbClr val="FFFFFF"/>
                </a:solidFill>
                <a:latin typeface="Calibri"/>
              </a:rPr>
              <a:t>dosis dulcolax suppositoria</a:t>
            </a:r>
            <a:br/>
            <a:r>
              <a:rPr b="false" i="false" strike="noStrike" sz="1200" u="none">
                <a:solidFill>
                  <a:srgbClr val="FFFFFF"/>
                </a:solidFill>
                <a:latin typeface="Calibri"/>
              </a:rPr>
              <a:t>bisacodyl suppository max dose</a:t>
            </a:r>
            <a:br/>
            <a:r>
              <a:rPr b="false" i="false" strike="noStrike" sz="1200" u="none">
                <a:solidFill>
                  <a:srgbClr val="FFFFFF"/>
                </a:solidFill>
                <a:latin typeface="Calibri"/>
              </a:rPr>
              <a:t>Crestor offers may be in the form of a printable coupon, rebate, savings card, trial offer, or free samples</a:t>
            </a:r>
            <a:br/>
            <a:r>
              <a:rPr b="false" i="false" strike="noStrike" sz="1200" u="none">
                <a:solidFill>
                  <a:srgbClr val="FFFFFF"/>
                </a:solidFill>
                <a:latin typeface="Calibri"/>
              </a:rPr>
              <a:t>dosis dulcolax supp anak</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dulcolax laxatives to lose weight</a:t>
            </a:r>
            <a:br/>
            <a:r>
              <a:rPr b="false" i="false" strike="noStrike" sz="1200" u="none">
                <a:solidFill>
                  <a:srgbClr val="FFFFFF"/>
                </a:solidFill>
                <a:latin typeface="Calibri"/>
              </a:rPr>
              <a:t>dulcolax laxative generic name</a:t>
            </a:r>
            <a:br/>
            <a:r>
              <a:rPr b="false" i="false" strike="noStrike" sz="1200" u="none">
                <a:solidFill>
                  <a:srgbClr val="FFFFFF"/>
                </a:solidFill>
                <a:latin typeface="Calibri"/>
              </a:rPr>
              <a:t>bisacodyl suppositories ip 10 mg</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laxatives dulcolax reviews</a:t>
            </a:r>
            <a:br/>
            <a:r>
              <a:rPr b="false" i="false" strike="noStrike" sz="1200" u="none">
                <a:solidFill>
                  <a:srgbClr val="FFFFFF"/>
                </a:solidFill>
                <a:latin typeface="Calibri"/>
              </a:rPr>
              <a:t>dulcolax 5mg tablets dosage</a:t>
            </a:r>
            <a:br/>
            <a:r>
              <a:rPr b="false" i="false" strike="noStrike" sz="1200" u="none">
                <a:solidFill>
                  <a:srgbClr val="FFFFFF"/>
                </a:solidFill>
                <a:latin typeface="Calibri"/>
              </a:rPr>
              <a:t>women's laxative tablets bisacodyl 5 mg reviews</a:t>
            </a:r>
            <a:br/>
            <a:r>
              <a:rPr b="false" i="false" strike="noStrike" sz="1200" u="none">
                <a:solidFill>
                  <a:srgbClr val="FFFFFF"/>
                </a:solidFill>
                <a:latin typeface="Calibri"/>
              </a:rPr>
              <a:t>dulcolax bisacodyl 10 mg cara pakai</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it take for 4 dulcolax tablets to work</a:t>
            </a:r>
            <a:br/>
            <a:r>
              <a:rPr b="false" i="false" strike="noStrike" sz="1200" u="none">
                <a:solidFill>
                  <a:srgbClr val="FFFFFF"/>
                </a:solidFill>
                <a:latin typeface="Calibri"/>
              </a:rPr>
              <a:t>dulcolax coupons 2015</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dulcolax tablets how long to work</a:t>
            </a:r>
            <a:br/>
            <a:r>
              <a:rPr b="false" i="false" strike="noStrike" sz="1200" u="none">
                <a:solidFill>
                  <a:srgbClr val="FFFFFF"/>
                </a:solidFill>
                <a:latin typeface="Calibri"/>
              </a:rPr>
              <a:t>That made me feel too nervous so I immediately dropped back down to 40mg</a:t>
            </a:r>
            <a:br/>
            <a:r>
              <a:rPr b="false" i="false" strike="noStrike" sz="1200" u="none">
                <a:solidFill>
                  <a:srgbClr val="FFFFFF"/>
                </a:solidFill>
                <a:latin typeface="Calibri"/>
              </a:rPr>
              <a:t>dulcolax suppository dosage for babies</a:t>
            </a:r>
            <a:br/>
            <a:r>
              <a:rPr b="false" i="false" strike="noStrike" sz="1200" u="none">
                <a:solidFill>
                  <a:srgbClr val="FFFFFF"/>
                </a:solidFill>
                <a:latin typeface="Calibri"/>
              </a:rPr>
              <a:t>dulcolax tablets 5mg bisacodyl</a:t>
            </a:r>
            <a:br/>
            <a:r>
              <a:rPr b="false" i="false" strike="noStrike" sz="1200" u="none">
                <a:solidFill>
                  <a:srgbClr val="FFFFFF"/>
                </a:solidFill>
                <a:latin typeface="Calibri"/>
              </a:rPr>
              <a:t>dulcolax online bestellen</a:t>
            </a:r>
            <a:br/>
            <a:r>
              <a:rPr b="false" i="false" strike="noStrike" sz="1200" u="none">
                <a:solidFill>
                  <a:srgbClr val="FFFFFF"/>
                </a:solidFill>
                <a:latin typeface="Calibri"/>
              </a:rPr>
              <a:t>How many more years do you have to go? bimatoprost online overnight et No, this is not case</a:t>
            </a:r>
            <a:br/>
            <a:r>
              <a:rPr b="false" i="false" strike="noStrike" sz="1200" u="none">
                <a:solidFill>
                  <a:srgbClr val="FFFFFF"/>
                </a:solidFill>
                <a:latin typeface="Calibri"/>
              </a:rPr>
              <a:t>dulcolax suppository pregnancy safe</a:t>
            </a:r>
            <a:br/>
            <a:r>
              <a:rPr b="false" i="false" strike="noStrike" sz="1200" u="none">
                <a:solidFill>
                  <a:srgbClr val="FFFFFF"/>
                </a:solidFill>
                <a:latin typeface="Calibri"/>
              </a:rPr>
              <a:t>dulcolax 100 mg dosage</a:t>
            </a:r>
            <a:br/>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dulcolax laxative tablets 5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Buy Cheap Bisacodyl - Dulcolax 5mg Ec</dc:title>
  <dc:description>Bisacodyl laxative tablets dosage, bisacodyl suppository generic name, aturan pakai dulcolax bisacodyl 5 mg, how many bisacodyl 5mg tablets should i take, dulcolax laxative generic name, bisacodyl suppositories ip 10 mg, dulcolax online bestellen</dc:description>
  <dc:subject>Buy Cheap Bisacodyl - Dulcolax 5mg Ec</dc:subject>
  <cp:keywords>qual 㧠o generico do dulcolax, where can i buy dulcolax suppositories, bisacodyl tablets dosage, bisacodyl apteka online, are dulcolax suppositories glycerin, dulcolax laxative tablets 5mg, dulcolax bisacodyl tablets 5mg reviews, dosage for dulcolax tablets, how long does it take for 4 dulcolax tablets to work, dulcolax laxative tablets 5 mg</cp:keywords>
  <cp:category/>
</cp:coreProperties>
</file>