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2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3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3.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To Use Dulcolax Suppository Dose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laxatives dulcolax</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dosis dulcolax untuk anak</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dulcolax suppository burning sensation</a:t>
            </a:r>
            <a:br/>
            <a:r>
              <a:rPr b="false" i="false" strike="noStrike" sz="1200" u="none">
                <a:solidFill>
                  <a:srgbClr val="FFFFFF"/>
                </a:solidFill>
                <a:latin typeface="Calibri"/>
              </a:rPr>
              <a:t>generic name for dulcolax stool softener</a:t>
            </a:r>
            <a:br/>
            <a:r>
              <a:rPr b="false" i="false" strike="noStrike" sz="1200" u="none">
                <a:solidFill>
                  <a:srgbClr val="FFFFFF"/>
                </a:solidFill>
                <a:latin typeface="Calibri"/>
              </a:rPr>
              <a:t>How much of what she took was a lethal dose</a:t>
            </a:r>
            <a:br/>
            <a:r>
              <a:rPr b="false" i="false" strike="noStrike" sz="1200" u="none">
                <a:solidFill>
                  <a:srgbClr val="FFFFFF"/>
                </a:solidFill>
                <a:latin typeface="Calibri"/>
              </a:rPr>
              <a:t>are dulcolax suppositories safe during pregnancy</a:t>
            </a:r>
            <a:br/>
            <a:r>
              <a:rPr b="false" i="false" strike="noStrike" sz="1200" u="none">
                <a:solidFill>
                  <a:srgbClr val="FFFFFF"/>
                </a:solidFill>
                <a:latin typeface="Calibri"/>
              </a:rPr>
              <a:t>dulcolax dosering</a:t>
            </a:r>
            <a:br/>
            <a:r>
              <a:rPr b="false" i="false" strike="noStrike" sz="1200" u="none">
                <a:solidFill>
                  <a:srgbClr val="FFFFFF"/>
                </a:solidFill>
                <a:latin typeface="Calibri"/>
              </a:rPr>
              <a:t>dulcolax laxative tablets dosage</a:t>
            </a:r>
            <a:br/>
            <a:r>
              <a:rPr b="false" i="false" strike="noStrike" sz="1200" u="none">
                <a:solidFill>
                  <a:srgbClr val="FFFFFF"/>
                </a:solidFill>
                <a:latin typeface="Calibri"/>
              </a:rPr>
              <a:t>If you have emphysema or chronic bronchitis, you know how miserable it feels when you catch a cold</a:t>
            </a:r>
            <a:br/>
            <a:r>
              <a:rPr b="false" i="false" strike="noStrike" sz="1200" u="none">
                <a:solidFill>
                  <a:srgbClr val="FFFFFF"/>
                </a:solidFill>
                <a:latin typeface="Calibri"/>
              </a:rPr>
              <a:t>dulcolax suppository ingredients</a:t>
            </a:r>
            <a:br/>
            <a:r>
              <a:rPr b="false" i="false" strike="noStrike" sz="1200" u="none">
                <a:solidFill>
                  <a:srgbClr val="FFFFFF"/>
                </a:solidFill>
                <a:latin typeface="Calibri"/>
              </a:rPr>
              <a:t>This motion is inappropriate with the progressive diverseness of our aborning ball-shaped gild.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recommended dosage for dulcolax</a:t>
            </a:r>
            <a:br/>
            <a:r>
              <a:rPr b="false" i="false" strike="noStrike" sz="1200" u="none">
                <a:solidFill>
                  <a:srgbClr val="FFFFFF"/>
                </a:solidFill>
                <a:latin typeface="Calibri"/>
              </a:rPr>
              <a:t>It is effective in reigning in your emotions and allowing you to function</a:t>
            </a:r>
            <a:br/>
            <a:r>
              <a:rPr b="false" i="false" strike="noStrike" sz="1200" u="none">
                <a:solidFill>
                  <a:srgbClr val="FFFFFF"/>
                </a:solidFill>
                <a:latin typeface="Calibri"/>
              </a:rPr>
              <a:t>dulcolax suppositories pregnancy</a:t>
            </a:r>
            <a:br/>
            <a:r>
              <a:rPr b="false" i="false" strike="noStrike" sz="1200" u="none">
                <a:solidFill>
                  <a:srgbClr val="FFFFFF"/>
                </a:solidFill>
                <a:latin typeface="Calibri"/>
              </a:rPr>
              <a:t>dulcolax tablets usa</a:t>
            </a:r>
            <a:br/>
            <a:r>
              <a:rPr b="false" i="false" strike="noStrike" sz="1200" u="none">
                <a:solidFill>
                  <a:srgbClr val="FFFFFF"/>
                </a:solidFill>
                <a:latin typeface="Calibri"/>
              </a:rPr>
              <a:t>dulcolax laxatives reviews</a:t>
            </a:r>
            <a:br/>
            <a:r>
              <a:rPr b="false" i="false" strike="noStrike" sz="1200" u="none">
                <a:solidFill>
                  <a:srgbClr val="FFFFFF"/>
                </a:solidFill>
                <a:latin typeface="Calibri"/>
              </a:rPr>
              <a:t>Each tablet contains 23 mg of doxycycline hyclate equivalent to 20 mg of doxycycline.</a:t>
            </a:r>
            <a:br/>
            <a:r>
              <a:rPr b="false" i="false" strike="noStrike" sz="1200" u="none">
                <a:solidFill>
                  <a:srgbClr val="FFFFFF"/>
                </a:solidFill>
                <a:latin typeface="Calibri"/>
              </a:rPr>
              <a:t>dulcolax printable coupon 2013</a:t>
            </a:r>
            <a:br/>
            <a:r>
              <a:rPr b="false" i="false" strike="noStrike" sz="1200" u="none">
                <a:solidFill>
                  <a:srgbClr val="FFFFFF"/>
                </a:solidFill>
                <a:latin typeface="Calibri"/>
              </a:rPr>
              <a:t>dosis minum dulcolax tablet</a:t>
            </a:r>
            <a:br/>
            <a:r>
              <a:rPr b="false" i="false" strike="noStrike" sz="1200" u="none">
                <a:solidFill>
                  <a:srgbClr val="FFFFFF"/>
                </a:solidFill>
                <a:latin typeface="Calibri"/>
              </a:rPr>
              <a:t>dulcolax bisacodyl tablets ip</a:t>
            </a:r>
            <a:br/>
            <a:r>
              <a:rPr b="false" i="false" strike="noStrike" sz="1200" u="none">
                <a:solidFill>
                  <a:srgbClr val="FFFFFF"/>
                </a:solidFill>
                <a:latin typeface="Calibri"/>
              </a:rPr>
              <a:t>dulcolax uk</a:t>
            </a:r>
            <a:br/>
            <a:r>
              <a:rPr b="false" i="false" strike="noStrike" sz="1200" u="none">
                <a:solidFill>
                  <a:srgbClr val="FFFFFF"/>
                </a:solidFill>
                <a:latin typeface="Calibri"/>
              </a:rPr>
              <a:t>I was put on Lamictal and Seroquel at the same time..</a:t>
            </a:r>
            <a:br/>
            <a:r>
              <a:rPr b="false" i="false" strike="noStrike" sz="1200" u="none">
                <a:solidFill>
                  <a:srgbClr val="FFFFFF"/>
                </a:solidFill>
                <a:latin typeface="Calibri"/>
              </a:rPr>
              <a:t>bisacodyl suppository over the counter uk</a:t>
            </a:r>
            <a:br/>
            <a:r>
              <a:rPr b="false" i="false" strike="noStrike" sz="1200" u="none">
                <a:solidFill>
                  <a:srgbClr val="FFFFFF"/>
                </a:solidFill>
                <a:latin typeface="Calibri"/>
              </a:rPr>
              <a:t>how to take dulcolax 5mg tablets</a:t>
            </a:r>
            <a:br/>
            <a:r>
              <a:rPr b="false" i="false" strike="noStrike" sz="1200" u="none">
                <a:solidFill>
                  <a:srgbClr val="FFFFFF"/>
                </a:solidFill>
                <a:latin typeface="Calibri"/>
              </a:rPr>
              <a:t>dulcolax coupons 2014</a:t>
            </a:r>
            <a:br/>
            <a:r>
              <a:rPr b="false" i="false" strike="noStrike" sz="1200" u="none">
                <a:solidFill>
                  <a:srgbClr val="FFFFFF"/>
                </a:solidFill>
                <a:latin typeface="Calibri"/>
              </a:rPr>
              <a:t>dosis dulcolax tablet untuk dewasa</a:t>
            </a:r>
            <a:br/>
            <a:r>
              <a:rPr b="false" i="false" strike="noStrike" sz="1200" u="none">
                <a:solidFill>
                  <a:srgbClr val="FFFFFF"/>
                </a:solidFill>
                <a:latin typeface="Calibri"/>
              </a:rPr>
              <a:t>dulcolax stool softener 100 mg</a:t>
            </a:r>
            <a:br/>
            <a:r>
              <a:rPr b="false" i="false" strike="noStrike" sz="1200" u="none">
                <a:solidFill>
                  <a:srgbClr val="FFFFFF"/>
                </a:solidFill>
                <a:latin typeface="Calibri"/>
              </a:rPr>
              <a:t>I am a petite woman, and ibuprofen leaves me in pain AND makes me dizzy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many dulcolax suppositories can i take</a:t>
            </a:r>
            <a:br/>
            <a:r>
              <a:rPr b="false" i="false" strike="noStrike" sz="1200" u="none">
                <a:solidFill>
                  <a:srgbClr val="FFFFFF"/>
                </a:solidFill>
                <a:latin typeface="Calibri"/>
              </a:rPr>
              <a:t>It's useful for different kinds of infections, such as anaerobic infections, where the germ grows without any oxygen</a:t>
            </a:r>
            <a:br/>
            <a:r>
              <a:rPr b="false" i="false" strike="noStrike" sz="1200" u="none">
                <a:solidFill>
                  <a:srgbClr val="FFFFFF"/>
                </a:solidFill>
                <a:latin typeface="Calibri"/>
              </a:rPr>
              <a:t>kegunaan obat dulcolax bisacodyl 5 mg</a:t>
            </a:r>
            <a:br/>
            <a:r>
              <a:rPr b="false" i="false" strike="noStrike" sz="1200" u="none">
                <a:solidFill>
                  <a:srgbClr val="FFFFFF"/>
                </a:solidFill>
                <a:latin typeface="Calibri"/>
              </a:rPr>
              <a:t>To apply this medication, turn the container upside down, and spray out a small amount on a clean, cool surface (such as a small plate or saucer)</a:t>
            </a:r>
            <a:br/>
            <a:r>
              <a:rPr b="false" i="false" strike="noStrike" sz="1200" u="none">
                <a:solidFill>
                  <a:srgbClr val="FFFFFF"/>
                </a:solidFill>
                <a:latin typeface="Calibri"/>
              </a:rPr>
              <a:t>does dulcolax suppositories soften stool</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dulcolax laxative</a:t>
            </a:r>
            <a:br/>
            <a:r>
              <a:rPr b="false" i="false" strike="noStrike" sz="1200" u="none">
                <a:solidFill>
                  <a:srgbClr val="FFFFFF"/>
                </a:solidFill>
                <a:latin typeface="Calibri"/>
              </a:rPr>
              <a:t>dulcolax suppository pregnancy</a:t>
            </a:r>
            <a:br/>
            <a:r>
              <a:rPr b="false" i="false" strike="noStrike" sz="1200" u="none">
                <a:solidFill>
                  <a:srgbClr val="FFFFFF"/>
                </a:solidFill>
                <a:latin typeface="Calibri"/>
              </a:rPr>
              <a:t>Therefore, other drugs should be avoided at least 4 hours before and after taking this thyroid medication.</a:t>
            </a:r>
            <a:br/>
            <a:r>
              <a:rPr b="false" i="false" strike="noStrike" sz="1200" u="none">
                <a:solidFill>
                  <a:srgbClr val="FFFFFF"/>
                </a:solidFill>
                <a:latin typeface="Calibri"/>
              </a:rPr>
              <a:t>how many dulcolax laxative tablets should i take</a:t>
            </a:r>
            <a:br/>
            <a:r>
              <a:rPr b="false" i="false" strike="noStrike" sz="1200" u="none">
                <a:solidFill>
                  <a:srgbClr val="FFFFFF"/>
                </a:solidFill>
                <a:latin typeface="Calibri"/>
              </a:rPr>
              <a:t>The information in this leaflet was last updated on the date shown on the final page</a:t>
            </a:r>
            <a:br/>
            <a:r>
              <a:rPr b="false" i="false" strike="noStrike" sz="1200" u="none">
                <a:solidFill>
                  <a:srgbClr val="FFFFFF"/>
                </a:solidFill>
                <a:latin typeface="Calibri"/>
              </a:rPr>
              <a:t>cara penggunaan dulcolax bisacodyl 10 mg</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obat dulcolax bisacodyl 5 mg</a:t>
            </a:r>
            <a:br/>
            <a:r>
              <a:rPr b="false" i="false" strike="noStrike" sz="1200" u="none">
                <a:solidFill>
                  <a:srgbClr val="FFFFFF"/>
                </a:solidFill>
                <a:latin typeface="Calibri"/>
              </a:rPr>
              <a:t>laxative dulcolax review</a:t>
            </a:r>
            <a:br/>
            <a:r>
              <a:rPr b="false" i="false" strike="noStrike" sz="1200" u="none">
                <a:solidFill>
                  <a:srgbClr val="FFFFFF"/>
                </a:solidFill>
                <a:latin typeface="Calibri"/>
              </a:rPr>
              <a:t>is dulcolax suppository safe during pregnancy</a:t>
            </a:r>
            <a:br/>
            <a:r>
              <a:rPr b="false" i="false" strike="noStrike" sz="1200" u="none">
                <a:solidFill>
                  <a:srgbClr val="FFFFFF"/>
                </a:solidFill>
                <a:latin typeface="Calibri"/>
              </a:rPr>
              <a:t>The impact of early problems are worse if a child experiences a number of different risk factors, such as parental mental illness, poverty, neglect and abuse at the same time.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suppositories walmart</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laxative dulcolax not working</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dulcolax 10 mg v㸧b㸬k㹰</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dulcolax laxative instructions</a:t>
            </a:r>
            <a:br/>
            <a:r>
              <a:rPr b="false" i="false" strike="noStrike" sz="1200" u="none">
                <a:solidFill>
                  <a:srgbClr val="FFFFFF"/>
                </a:solidFill>
                <a:latin typeface="Calibri"/>
              </a:rPr>
              <a:t>dulcolax laxatives safe during pregnancy</a:t>
            </a:r>
            <a:br/>
            <a:r>
              <a:rPr b="false" i="false" strike="noStrike" sz="1200" u="none">
                <a:solidFill>
                  <a:srgbClr val="FFFFFF"/>
                </a:solidFill>
                <a:latin typeface="Calibri"/>
              </a:rPr>
              <a:t>I am still so tired all the time</a:t>
            </a:r>
            <a:br/>
            <a:r>
              <a:rPr b="false" i="false" strike="noStrike" sz="1200" u="none">
                <a:solidFill>
                  <a:srgbClr val="FFFFFF"/>
                </a:solidFill>
                <a:latin typeface="Calibri"/>
              </a:rPr>
              <a:t>dulcolax tablets dosage</a:t>
            </a:r>
            <a:br/>
            <a:r>
              <a:rPr b="false" i="false" strike="noStrike" sz="1200" u="none">
                <a:solidFill>
                  <a:srgbClr val="FFFFFF"/>
                </a:solidFill>
                <a:latin typeface="Calibri"/>
              </a:rPr>
              <a:t>bisacodyl dulcolax suppository drug study</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dulcolax laxatives dosage</a:t>
            </a:r>
            <a:br/>
            <a:r>
              <a:rPr b="false" i="false" strike="noStrike" sz="1200" u="none">
                <a:solidFill>
                  <a:srgbClr val="FFFFFF"/>
                </a:solidFill>
                <a:latin typeface="Calibri"/>
              </a:rPr>
              <a:t>dulcolax suppository usage</a:t>
            </a:r>
            <a:br/>
            <a:r>
              <a:rPr b="false" i="false" strike="noStrike" sz="1200" u="none">
                <a:solidFill>
                  <a:srgbClr val="FFFFFF"/>
                </a:solidFill>
                <a:latin typeface="Calibri"/>
              </a:rPr>
              <a:t>what is the use of dulcolax tablets</a:t>
            </a:r>
            <a:br/>
            <a:r>
              <a:rPr b="false" i="false" strike="noStrike" sz="1200" u="none">
                <a:solidFill>
                  <a:srgbClr val="FFFFFF"/>
                </a:solidFill>
                <a:latin typeface="Calibri"/>
              </a:rPr>
              <a:t>financing a motorhome What has always been clear is that government finances worldwide have been proven to be grossly inadequate going into 2007</a:t>
            </a:r>
            <a:br/>
            <a:r>
              <a:rPr b="false" i="false" strike="noStrike" sz="1200" u="none">
                <a:solidFill>
                  <a:srgbClr val="FFFFFF"/>
                </a:solidFill>
                <a:latin typeface="Calibri"/>
              </a:rPr>
              <a:t>dulcolax women's laxative reviews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medication is making me get headaches and my levels went from 8 to 32 and is now 49 even with regular medication and upgraded medication</a:t>
            </a:r>
            <a:br/>
            <a:r>
              <a:rPr b="false" i="false" strike="noStrike" sz="1200" u="none">
                <a:solidFill>
                  <a:srgbClr val="FFFFFF"/>
                </a:solidFill>
                <a:latin typeface="Calibri"/>
              </a:rPr>
              <a:t>suppository laxative dulcolax</a:t>
            </a:r>
            <a:br/>
            <a:r>
              <a:rPr b="false" i="false" strike="noStrike" sz="1200" u="none">
                <a:solidFill>
                  <a:srgbClr val="FFFFFF"/>
                </a:solidFill>
                <a:latin typeface="Calibri"/>
              </a:rPr>
              <a:t>bisacodyl tablets 5mg 1000</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dulcolax dosis adultos</a:t>
            </a:r>
            <a:br/>
            <a:r>
              <a:rPr b="false" i="false" strike="noStrike" sz="1200" u="none">
                <a:solidFill>
                  <a:srgbClr val="FFFFFF"/>
                </a:solidFill>
                <a:latin typeface="Calibri"/>
              </a:rPr>
              <a:t>bisacodyl suppositories 12 bp</a:t>
            </a:r>
            <a:br/>
            <a:r>
              <a:rPr b="false" i="false" strike="noStrike" sz="1200" u="none">
                <a:solidFill>
                  <a:srgbClr val="FFFFFF"/>
                </a:solidFill>
                <a:latin typeface="Calibri"/>
              </a:rPr>
              <a:t>Deteriorating quality of life may cause emotional distress including symptoms of anxiety and depression</a:t>
            </a:r>
            <a:br/>
            <a:r>
              <a:rPr b="false" i="false" strike="noStrike" sz="1200" u="none">
                <a:solidFill>
                  <a:srgbClr val="FFFFFF"/>
                </a:solidFill>
                <a:latin typeface="Calibri"/>
              </a:rPr>
              <a:t>generic for dulcolax stool softener</a:t>
            </a:r>
            <a:br/>
            <a:r>
              <a:rPr b="false" i="false" strike="noStrike" sz="1200" u="none">
                <a:solidFill>
                  <a:srgbClr val="FFFFFF"/>
                </a:solidFill>
                <a:latin typeface="Calibri"/>
              </a:rPr>
              <a:t>dulcolax dosis anak</a:t>
            </a:r>
            <a:br/>
            <a:r>
              <a:rPr b="false" i="false" strike="noStrike" sz="1200" u="none">
                <a:solidFill>
                  <a:srgbClr val="FFFFFF"/>
                </a:solidFill>
                <a:latin typeface="Calibri"/>
              </a:rPr>
              <a:t>how to use bisacodyl 10mg suppository</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buy dulcolax suppositories</a:t>
            </a:r>
            <a:br/>
            <a:r>
              <a:rPr b="false" i="false" strike="noStrike" sz="1200" u="none">
                <a:solidFill>
                  <a:srgbClr val="FFFFFF"/>
                </a:solidFill>
                <a:latin typeface="Calibri"/>
              </a:rPr>
              <a:t>como usar dulcolax</a:t>
            </a:r>
            <a:br/>
            <a:r>
              <a:rPr b="false" i="false" strike="noStrike" sz="1200" u="none">
                <a:solidFill>
                  <a:srgbClr val="FFFFFF"/>
                </a:solidFill>
                <a:latin typeface="Calibri"/>
              </a:rPr>
              <a:t>dulcolax 100 mg liquid gels</a:t>
            </a:r>
            <a:br/>
            <a:r>
              <a:rPr b="false" i="false" strike="noStrike" sz="1200" u="none">
                <a:solidFill>
                  <a:srgbClr val="FFFFFF"/>
                </a:solidFill>
                <a:latin typeface="Calibri"/>
              </a:rPr>
              <a:t>dulcolax balance coupon</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how long does it take for dulcolax tablets to work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bisacodyl 5mg tablets dosage</a:t>
            </a:r>
            <a:br/>
            <a:r>
              <a:rPr b="false" i="false" strike="noStrike" sz="1200" u="none">
                <a:solidFill>
                  <a:srgbClr val="FFFFFF"/>
                </a:solidFill>
                <a:latin typeface="Calibri"/>
              </a:rPr>
              <a:t>what is dulcolax suppository used for</a:t>
            </a:r>
            <a:br/>
            <a:r>
              <a:rPr b="false" i="false" strike="noStrike" sz="1200" u="none">
                <a:solidFill>
                  <a:srgbClr val="FFFFFF"/>
                </a:solidFill>
                <a:latin typeface="Calibri"/>
              </a:rPr>
              <a:t>dulcolax rectal suppository 10 mg</a:t>
            </a:r>
            <a:br/>
            <a:r>
              <a:rPr b="false" i="false" strike="noStrike" sz="1200" u="none">
                <a:solidFill>
                  <a:srgbClr val="FFFFFF"/>
                </a:solidFill>
                <a:latin typeface="Calibri"/>
              </a:rPr>
              <a:t>dulcolax coupons 2013</a:t>
            </a:r>
            <a:br/>
            <a:r>
              <a:rPr b="false" i="false" strike="noStrike" sz="1200" u="none">
                <a:solidFill>
                  <a:srgbClr val="FFFFFF"/>
                </a:solidFill>
                <a:latin typeface="Calibri"/>
              </a:rPr>
              <a:t>what is dulcolax used to treat</a:t>
            </a:r>
            <a:br/>
            <a:r>
              <a:rPr b="false" i="false" strike="noStrike" sz="1200" u="none">
                <a:solidFill>
                  <a:srgbClr val="FFFFFF"/>
                </a:solidFill>
                <a:latin typeface="Calibri"/>
              </a:rPr>
              <a:t>bisacodyl suppository mechanism of action</a:t>
            </a:r>
            <a:br/>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suppository dulcolax reviews</a:t>
            </a:r>
            <a:br/>
            <a:r>
              <a:rPr b="false" i="false" strike="noStrike" sz="1200" u="none">
                <a:solidFill>
                  <a:srgbClr val="FFFFFF"/>
                </a:solidFill>
                <a:latin typeface="Calibri"/>
              </a:rPr>
              <a:t>dosis dulcolax pada anak</a:t>
            </a:r>
            <a:br/>
            <a:r>
              <a:rPr b="false" i="false" strike="noStrike" sz="1200" u="none">
                <a:solidFill>
                  <a:srgbClr val="FFFFFF"/>
                </a:solidFill>
                <a:latin typeface="Calibri"/>
              </a:rPr>
              <a:t>dulcolax suppository dosing</a:t>
            </a:r>
            <a:br/>
            <a:r>
              <a:rPr b="false" i="false" strike="noStrike" sz="1200" u="none">
                <a:solidFill>
                  <a:srgbClr val="FFFFFF"/>
                </a:solidFill>
                <a:latin typeface="Calibri"/>
              </a:rPr>
              <a:t>dulcolax generic</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bisacodyl 5mg tab</a:t>
            </a:r>
            <a:br/>
            <a:r>
              <a:rPr b="false" i="false" strike="noStrike" sz="1200" u="none">
                <a:solidFill>
                  <a:srgbClr val="FFFFFF"/>
                </a:solidFill>
                <a:latin typeface="Calibri"/>
              </a:rPr>
              <a:t>dulcolax laxative suppositories during pregnancy</a:t>
            </a:r>
            <a:br/>
            <a:r>
              <a:rPr b="false" i="false" strike="noStrike" sz="1200" u="none">
                <a:solidFill>
                  <a:srgbClr val="FFFFFF"/>
                </a:solidFill>
                <a:latin typeface="Calibri"/>
              </a:rPr>
              <a:t>dosis dulcolax tablet</a:t>
            </a:r>
            <a:br/>
            <a:r>
              <a:rPr b="false" i="false" strike="noStrike" sz="1200" u="none">
                <a:solidFill>
                  <a:srgbClr val="FFFFFF"/>
                </a:solidFill>
                <a:latin typeface="Calibri"/>
              </a:rPr>
              <a:t>dulcolax laxative comfort shaped suppositories reviews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bisacodyl suppository dose</a:t>
            </a:r>
            <a:br/>
            <a:r>
              <a:rPr b="false" i="false" strike="noStrike" sz="1200" u="none">
                <a:solidFill>
                  <a:srgbClr val="FFFFFF"/>
                </a:solidFill>
                <a:latin typeface="Calibri"/>
              </a:rPr>
              <a:t>cara pakai dulcolax bisacodyl 5 mg</a:t>
            </a:r>
            <a:br/>
            <a:r>
              <a:rPr b="false" i="false" strike="noStrike" sz="1200" u="none">
                <a:solidFill>
                  <a:srgbClr val="FFFFFF"/>
                </a:solidFill>
                <a:latin typeface="Calibri"/>
              </a:rPr>
              <a:t>bisacodyl 5 mg for colonoscopy</a:t>
            </a:r>
            <a:br/>
            <a:r>
              <a:rPr b="false" i="false" strike="noStrike" sz="1200" u="none">
                <a:solidFill>
                  <a:srgbClr val="FFFFFF"/>
                </a:solidFill>
                <a:latin typeface="Calibri"/>
              </a:rPr>
              <a:t>dulcolax bisacodyl 5mg dosage</a:t>
            </a:r>
            <a:br/>
            <a:r>
              <a:rPr b="false" i="false" strike="noStrike" sz="1200" u="none">
                <a:solidFill>
                  <a:srgbClr val="FFFFFF"/>
                </a:solidFill>
                <a:latin typeface="Calibri"/>
              </a:rPr>
              <a:t>dulcolax online india</a:t>
            </a:r>
            <a:br/>
            <a:r>
              <a:rPr b="false" i="false" strike="noStrike" sz="1200" u="none">
                <a:solidFill>
                  <a:srgbClr val="FFFFFF"/>
                </a:solidFill>
                <a:latin typeface="Calibri"/>
              </a:rPr>
              <a:t>how many dulcolax suppositories can i take in one day</a:t>
            </a:r>
            <a:br/>
            <a:r>
              <a:rPr b="false" i="false" strike="noStrike" sz="1200" u="none">
                <a:solidFill>
                  <a:srgbClr val="FFFFFF"/>
                </a:solidFill>
                <a:latin typeface="Calibri"/>
              </a:rPr>
              <a:t>dulcolax usa</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what is dulcolax pink</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dulcolax bisacodyl tablets 5mg</a:t>
            </a:r>
            <a:br/>
            <a:r>
              <a:rPr b="false" i="false" strike="noStrike" sz="1200" u="none">
                <a:solidFill>
                  <a:srgbClr val="FFFFFF"/>
                </a:solidFill>
                <a:latin typeface="Calibri"/>
              </a:rPr>
              <a:t>how long do dulcolax suppositories last</a:t>
            </a:r>
            <a:br/>
            <a:r>
              <a:rPr b="false" i="false" strike="noStrike" sz="1200" u="none">
                <a:solidFill>
                  <a:srgbClr val="FFFFFF"/>
                </a:solidFill>
                <a:latin typeface="Calibri"/>
              </a:rPr>
              <a:t>Initially, the person with this disorder has impaired tolerance to glucose</a:t>
            </a:r>
            <a:br/>
            <a:r>
              <a:rPr b="false" i="false" strike="noStrike" sz="1200" u="none">
                <a:solidFill>
                  <a:srgbClr val="FFFFFF"/>
                </a:solidFill>
                <a:latin typeface="Calibri"/>
              </a:rPr>
              <a:t>how to use dulcolax suppository for infants</a:t>
            </a:r>
            <a:br/>
            <a:r>
              <a:rPr b="false" i="false" strike="noStrike" sz="1200" u="none">
                <a:solidFill>
                  <a:srgbClr val="FFFFFF"/>
                </a:solidFill>
                <a:latin typeface="Calibri"/>
              </a:rPr>
              <a:t>aturan minum dulcolax bisacodyl 5mg</a:t>
            </a:r>
            <a:br/>
            <a:r>
              <a:rPr b="false" i="false" strike="noStrike" sz="1200" u="none">
                <a:solidFill>
                  <a:srgbClr val="FFFFFF"/>
                </a:solidFill>
                <a:latin typeface="Calibri"/>
              </a:rPr>
              <a:t>laxative suppository dulcolax</a:t>
            </a:r>
            <a:br/>
            <a:r>
              <a:rPr b="false" i="false" strike="noStrike" sz="1200" u="none">
                <a:solidFill>
                  <a:srgbClr val="FFFFFF"/>
                </a:solidFill>
                <a:latin typeface="Calibri"/>
              </a:rPr>
              <a:t>bisacodyl suppositories ip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2 types of mites that cause mange and one type CNN transmitted to humans</a:t>
            </a:r>
            <a:br/>
            <a:r>
              <a:rPr b="false" i="false" strike="noStrike" sz="1200" u="none">
                <a:solidFill>
                  <a:srgbClr val="FFFFFF"/>
                </a:solidFill>
                <a:latin typeface="Calibri"/>
              </a:rPr>
              <a:t>dulcolax dose</a:t>
            </a:r>
            <a:br/>
            <a:r>
              <a:rPr b="false" i="false" strike="noStrike" sz="1200" u="none">
                <a:solidFill>
                  <a:srgbClr val="FFFFFF"/>
                </a:solidFill>
                <a:latin typeface="Calibri"/>
              </a:rPr>
              <a:t>dulcolax coupon canada</a:t>
            </a:r>
            <a:br/>
            <a:r>
              <a:rPr b="false" i="false" strike="noStrike" sz="1200" u="none">
                <a:solidFill>
                  <a:srgbClr val="FFFFFF"/>
                </a:solidFill>
                <a:latin typeface="Calibri"/>
              </a:rPr>
              <a:t>Nearly 100% of women with complete or partial moles and low-risk gestational trophoblastic disease (GTD) can be cured of their disease with appropriate treatment</a:t>
            </a:r>
            <a:br/>
            <a:r>
              <a:rPr b="false" i="false" strike="noStrike" sz="1200" u="none">
                <a:solidFill>
                  <a:srgbClr val="FFFFFF"/>
                </a:solidFill>
                <a:latin typeface="Calibri"/>
              </a:rPr>
              <a:t>buy dulcolax pico perles</a:t>
            </a:r>
            <a:br/>
            <a:r>
              <a:rPr b="false" i="false" strike="noStrike" sz="1200" u="none">
                <a:solidFill>
                  <a:srgbClr val="FFFFFF"/>
                </a:solidFill>
                <a:latin typeface="Calibri"/>
              </a:rPr>
              <a:t>dulcolax products</a:t>
            </a:r>
            <a:br/>
            <a:r>
              <a:rPr b="false" i="false" strike="noStrike" sz="1200" u="none">
                <a:solidFill>
                  <a:srgbClr val="FFFFFF"/>
                </a:solidFill>
                <a:latin typeface="Calibri"/>
              </a:rPr>
              <a:t>how does dulcolax suppositories work</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target dulcolax coupon</a:t>
            </a:r>
            <a:br/>
            <a:r>
              <a:rPr b="false" i="false" strike="noStrike" sz="1200" u="none">
                <a:solidFill>
                  <a:srgbClr val="FFFFFF"/>
                </a:solidFill>
                <a:latin typeface="Calibri"/>
              </a:rPr>
              <a:t>dulcolax dosage for dogs</a:t>
            </a:r>
            <a:br/>
            <a:r>
              <a:rPr b="false" i="false" strike="noStrike" sz="1200" u="none">
                <a:solidFill>
                  <a:srgbClr val="FFFFFF"/>
                </a:solidFill>
                <a:latin typeface="Calibri"/>
              </a:rPr>
              <a:t>kegunaan dulcolax bisacodyl 5 mg</a:t>
            </a:r>
            <a:br/>
            <a:r>
              <a:rPr b="false" i="false" strike="noStrike" sz="1200" u="none">
                <a:solidFill>
                  <a:srgbClr val="FFFFFF"/>
                </a:solidFill>
                <a:latin typeface="Calibri"/>
              </a:rPr>
              <a:t>where to buy dulcolax balance</a:t>
            </a:r>
            <a:br/>
            <a:r>
              <a:rPr b="false" i="false" strike="noStrike" sz="1200" u="none">
                <a:solidFill>
                  <a:srgbClr val="FFFFFF"/>
                </a:solidFill>
                <a:latin typeface="Calibri"/>
              </a:rPr>
              <a:t>bisacodyl 5 mg review</a:t>
            </a:r>
            <a:br/>
            <a:r>
              <a:rPr b="false" i="false" strike="noStrike" sz="1200" u="none">
                <a:solidFill>
                  <a:srgbClr val="FFFFFF"/>
                </a:solidFill>
                <a:latin typeface="Calibri"/>
              </a:rPr>
              <a:t>kegunaan dulcolax bisacodyl 5mg</a:t>
            </a:r>
            <a:br/>
            <a:r>
              <a:rPr b="false" i="false" strike="noStrike" sz="1200" u="none">
                <a:solidFill>
                  <a:srgbClr val="FFFFFF"/>
                </a:solidFill>
                <a:latin typeface="Calibri"/>
              </a:rPr>
              <a:t>There are significant weaknesses in the trials that underpin current treatments for neuropathic pain</a:t>
            </a:r>
            <a:br/>
            <a:r>
              <a:rPr b="false" i="false" strike="noStrike" sz="1200" u="none">
                <a:solidFill>
                  <a:srgbClr val="FFFFFF"/>
                </a:solidFill>
                <a:latin typeface="Calibri"/>
              </a:rPr>
              <a:t>dulcolax laxative tablets how many</a:t>
            </a:r>
            <a:br/>
            <a:r>
              <a:rPr b="false" i="false" strike="noStrike" sz="1200" u="none">
                <a:solidFill>
                  <a:srgbClr val="FFFFFF"/>
                </a:solidFill>
                <a:latin typeface="Calibri"/>
              </a:rPr>
              <a:t>how long does it take for bisacodyl suppository to work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suppositories</a:t>
            </a:r>
            <a:br/>
            <a:r>
              <a:rPr b="false" i="false" strike="noStrike" sz="1200" u="none">
                <a:solidFill>
                  <a:srgbClr val="FFFFFF"/>
                </a:solidFill>
                <a:latin typeface="Calibri"/>
              </a:rPr>
              <a:t>how to use dulcolax suppository dose</a:t>
            </a:r>
            <a:br/>
            <a:r>
              <a:rPr b="false" i="false" strike="noStrike" sz="1200" u="none">
                <a:solidFill>
                  <a:srgbClr val="FFFFFF"/>
                </a:solidFill>
                <a:latin typeface="Calibri"/>
              </a:rPr>
              <a:t>dulcolax laxative during pregnancy</a:t>
            </a:r>
            <a:br/>
            <a:r>
              <a:rPr b="false" i="false" strike="noStrike" sz="1200" u="none">
                <a:solidFill>
                  <a:srgbClr val="FFFFFF"/>
                </a:solidFill>
                <a:latin typeface="Calibri"/>
              </a:rPr>
              <a:t>dulcolax laxative suppositories review</a:t>
            </a:r>
            <a:br/>
            <a:r>
              <a:rPr b="false" i="false" strike="noStrike" sz="1200" u="none">
                <a:solidFill>
                  <a:srgbClr val="FFFFFF"/>
                </a:solidFill>
                <a:latin typeface="Calibri"/>
              </a:rPr>
              <a:t>dosage for dulcolax 5mg</a:t>
            </a:r>
            <a:br/>
            <a:r>
              <a:rPr b="false" i="false" strike="noStrike" sz="1200" u="none">
                <a:solidFill>
                  <a:srgbClr val="FFFFFF"/>
                </a:solidFill>
                <a:latin typeface="Calibri"/>
              </a:rPr>
              <a:t>bisacodyl 10mg suppository reviews</a:t>
            </a:r>
            <a:br/>
            <a:r>
              <a:rPr b="false" i="false" strike="noStrike" sz="1200" u="none">
                <a:solidFill>
                  <a:srgbClr val="FFFFFF"/>
                </a:solidFill>
                <a:latin typeface="Calibri"/>
              </a:rPr>
              <a:t>buy dulcolax online india</a:t>
            </a:r>
            <a:br/>
            <a:r>
              <a:rPr b="false" i="false" strike="noStrike" sz="1200" u="none">
                <a:solidFill>
                  <a:srgbClr val="FFFFFF"/>
                </a:solidFill>
                <a:latin typeface="Calibri"/>
              </a:rPr>
              <a:t>manfaat dulcolax bisacodyl 10 mg</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can i use dulcolax suppositories while breastfeeding</a:t>
            </a:r>
            <a:br/>
            <a:r>
              <a:rPr b="false" i="false" strike="noStrike" sz="1200" u="none">
                <a:solidFill>
                  <a:srgbClr val="FFFFFF"/>
                </a:solidFill>
                <a:latin typeface="Calibri"/>
              </a:rPr>
              <a:t>dulcolax usa commercial</a:t>
            </a:r>
            <a:br/>
            <a:r>
              <a:rPr b="false" i="false" strike="noStrike" sz="1200" u="none">
                <a:solidFill>
                  <a:srgbClr val="FFFFFF"/>
                </a:solidFill>
                <a:latin typeface="Calibri"/>
              </a:rPr>
              <a:t>dulcolax suppositories boots</a:t>
            </a:r>
            <a:br/>
            <a:r>
              <a:rPr b="false" i="false" strike="noStrike" sz="1200" u="none">
                <a:solidFill>
                  <a:srgbClr val="FFFFFF"/>
                </a:solidFill>
                <a:latin typeface="Calibri"/>
              </a:rPr>
              <a:t>where to buy dulcolax in singapore</a:t>
            </a:r>
            <a:br/>
            <a:r>
              <a:rPr b="false" i="false" strike="noStrike" sz="1200" u="none">
                <a:solidFill>
                  <a:srgbClr val="FFFFFF"/>
                </a:solidFill>
                <a:latin typeface="Calibri"/>
              </a:rPr>
              <a:t>bisacodyl ec 5 mg tbec</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bisacodyl 5 mg dosering</a:t>
            </a:r>
            <a:br/>
            <a:r>
              <a:rPr b="false" i="false" strike="noStrike" sz="1200" u="none">
                <a:solidFill>
                  <a:srgbClr val="FFFFFF"/>
                </a:solidFill>
                <a:latin typeface="Calibri"/>
              </a:rPr>
              <a:t>dulcolax suppository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5mg</a:t>
            </a:r>
            <a:br/>
            <a:r>
              <a:rPr b="false" i="false" strike="noStrike" sz="1200" u="none">
                <a:solidFill>
                  <a:srgbClr val="FFFFFF"/>
                </a:solidFill>
                <a:latin typeface="Calibri"/>
              </a:rPr>
              <a:t>Doctor kept changing the dosage to my symptoms and I ended up on Armour 180 mg along with Levothyroid 125 mcg, which normally worked well</a:t>
            </a:r>
            <a:br/>
            <a:r>
              <a:rPr b="false" i="false" strike="noStrike" sz="1200" u="none">
                <a:solidFill>
                  <a:srgbClr val="FFFFFF"/>
                </a:solidFill>
                <a:latin typeface="Calibri"/>
              </a:rPr>
              <a:t>dulcolax tablets walmart</a:t>
            </a:r>
            <a:br/>
            <a:r>
              <a:rPr b="false" i="false" strike="noStrike" sz="1200" u="none">
                <a:solidFill>
                  <a:srgbClr val="FFFFFF"/>
                </a:solidFill>
                <a:latin typeface="Calibri"/>
              </a:rPr>
              <a:t>You should not take Tamsulosin hydrochloride capsules if you are already taking certain blood pressure medicines.</a:t>
            </a:r>
            <a:br/>
            <a:r>
              <a:rPr b="false" i="false" strike="noStrike" sz="1200" u="none">
                <a:solidFill>
                  <a:srgbClr val="FFFFFF"/>
                </a:solidFill>
                <a:latin typeface="Calibri"/>
              </a:rPr>
              <a:t>dulcolax online bestellen schweiz</a:t>
            </a:r>
            <a:br/>
            <a:r>
              <a:rPr b="false" i="false" strike="noStrike" sz="1200" u="none">
                <a:solidFill>
                  <a:srgbClr val="FFFFFF"/>
                </a:solidFill>
                <a:latin typeface="Calibri"/>
              </a:rPr>
              <a:t>dulcolax tablets dosage instructions</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generic dulcolax stool softener</a:t>
            </a:r>
            <a:br/>
            <a:r>
              <a:rPr b="false" i="false" strike="noStrike" sz="1200" u="none">
                <a:solidFill>
                  <a:srgbClr val="FFFFFF"/>
                </a:solidFill>
                <a:latin typeface="Calibri"/>
              </a:rPr>
              <a:t>dulcolax 5mg dosage instructions</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dulcolax dual action tablets bisacodyl 5 mg 100</a:t>
            </a:r>
            <a:br/>
            <a:r>
              <a:rPr b="false" i="false" strike="noStrike" sz="1200" u="none">
                <a:solidFill>
                  <a:srgbClr val="FFFFFF"/>
                </a:solidFill>
                <a:latin typeface="Calibri"/>
              </a:rPr>
              <a:t>buy dulcolax online uk</a:t>
            </a:r>
            <a:br/>
            <a:r>
              <a:rPr b="false" i="false" strike="noStrike" sz="1200" u="none">
                <a:solidFill>
                  <a:srgbClr val="FFFFFF"/>
                </a:solidFill>
                <a:latin typeface="Calibri"/>
              </a:rPr>
              <a:t>purchase bisacodyl online</a:t>
            </a:r>
            <a:br/>
            <a:r>
              <a:rPr b="false" i="false" strike="noStrike" sz="1200" u="none">
                <a:solidFill>
                  <a:srgbClr val="FFFFFF"/>
                </a:solidFill>
                <a:latin typeface="Calibri"/>
              </a:rPr>
              <a:t>dulcolax perles review</a:t>
            </a:r>
            <a:br/>
            <a:r>
              <a:rPr b="false" i="false" strike="noStrike" sz="1200" u="none">
                <a:solidFill>
                  <a:srgbClr val="FFFFFF"/>
                </a:solidFill>
                <a:latin typeface="Calibri"/>
              </a:rPr>
              <a:t>bisacodyl 5mg gastro resistant tablets</a:t>
            </a:r>
            <a:br/>
            <a:r>
              <a:rPr b="false" i="false" strike="noStrike" sz="1200" u="none">
                <a:solidFill>
                  <a:srgbClr val="FFFFFF"/>
                </a:solidFill>
                <a:latin typeface="Calibri"/>
              </a:rPr>
              <a:t>Treatment depends on the clinical presentation and findings</a:t>
            </a:r>
            <a:br/>
            <a:r>
              <a:rPr b="false" i="false" strike="noStrike" sz="1200" u="none">
                <a:solidFill>
                  <a:srgbClr val="FFFFFF"/>
                </a:solidFill>
                <a:latin typeface="Calibri"/>
              </a:rPr>
              <a:t>bisacodyl suppositories bp 10mg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glycerin suppository dulcolax</a:t>
            </a:r>
            <a:br/>
            <a:r>
              <a:rPr b="false" i="false" strike="noStrike" sz="1200" u="none">
                <a:solidFill>
                  <a:srgbClr val="FFFFFF"/>
                </a:solidFill>
                <a:latin typeface="Calibri"/>
              </a:rPr>
              <a:t>purchase bisacodyl</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bisacodyl suppository during pregnancy</a:t>
            </a:r>
            <a:br/>
            <a:r>
              <a:rPr b="false" i="false" strike="noStrike" sz="1200" u="none">
                <a:solidFill>
                  <a:srgbClr val="FFFFFF"/>
                </a:solidFill>
                <a:latin typeface="Calibri"/>
              </a:rPr>
              <a:t>Br J Obstet Gynaecol 108:738, 2001</a:t>
            </a:r>
            <a:br/>
            <a:r>
              <a:rPr b="false" i="false" strike="noStrike" sz="1200" u="none">
                <a:solidFill>
                  <a:srgbClr val="FFFFFF"/>
                </a:solidFill>
                <a:latin typeface="Calibri"/>
              </a:rPr>
              <a:t>dulcolax laxative tablets coupon</a:t>
            </a:r>
            <a:br/>
            <a:r>
              <a:rPr b="false" i="false" strike="noStrike" sz="1200" u="none">
                <a:solidFill>
                  <a:srgbClr val="FFFFFF"/>
                </a:solidFill>
                <a:latin typeface="Calibri"/>
              </a:rPr>
              <a:t>buy dulcolax online nz</a:t>
            </a:r>
            <a:br/>
            <a:r>
              <a:rPr b="false" i="false" strike="noStrike" sz="1200" u="none">
                <a:solidFill>
                  <a:srgbClr val="FFFFFF"/>
                </a:solidFill>
                <a:latin typeface="Calibri"/>
              </a:rPr>
              <a:t>women's laxative bisacodyl 5mg reviews</a:t>
            </a:r>
            <a:br/>
            <a:r>
              <a:rPr b="false" i="false" strike="noStrike" sz="1200" u="none">
                <a:solidFill>
                  <a:srgbClr val="FFFFFF"/>
                </a:solidFill>
                <a:latin typeface="Calibri"/>
              </a:rPr>
              <a:t>dulcolax bisacodyl 5 mg obat apa</a:t>
            </a:r>
            <a:br/>
            <a:r>
              <a:rPr b="false" i="false" strike="noStrike" sz="1200" u="none">
                <a:solidFill>
                  <a:srgbClr val="FFFFFF"/>
                </a:solidFill>
                <a:latin typeface="Calibri"/>
              </a:rPr>
              <a:t>harga dulcolax bisacodyl 5mg</a:t>
            </a:r>
            <a:br/>
            <a:r>
              <a:rPr b="false" i="false" strike="noStrike" sz="1200" u="none">
                <a:solidFill>
                  <a:srgbClr val="FFFFFF"/>
                </a:solidFill>
                <a:latin typeface="Calibri"/>
              </a:rPr>
              <a:t>dulcolax tablets recommended dose</a:t>
            </a:r>
            <a:br/>
            <a:r>
              <a:rPr b="false" i="false" strike="noStrike" sz="1200" u="none">
                <a:solidFill>
                  <a:srgbClr val="FFFFFF"/>
                </a:solidFill>
                <a:latin typeface="Calibri"/>
              </a:rPr>
              <a:t>what is dulcolax 5mg</a:t>
            </a:r>
            <a:br/>
            <a:r>
              <a:rPr b="false" i="false" strike="noStrike" sz="1200" u="none">
                <a:solidFill>
                  <a:srgbClr val="FFFFFF"/>
                </a:solidFill>
                <a:latin typeface="Calibri"/>
              </a:rPr>
              <a:t>I am having a look forward for your next post, I will attempt to get the dangle of it ninja 1000 review</a:t>
            </a:r>
            <a:br/>
            <a:r>
              <a:rPr b="false" i="false" strike="noStrike" sz="1200" u="none">
                <a:solidFill>
                  <a:srgbClr val="FFFFFF"/>
                </a:solidFill>
                <a:latin typeface="Calibri"/>
              </a:rPr>
              <a:t>dulcolax suppository rectal bleeding</a:t>
            </a:r>
            <a:br/>
            <a:r>
              <a:rPr b="false" i="false" strike="noStrike" sz="1200" u="none">
                <a:solidFill>
                  <a:srgbClr val="FFFFFF"/>
                </a:solidFill>
                <a:latin typeface="Calibri"/>
              </a:rPr>
              <a:t>obat dulcolax bisacodyl 10 mg</a:t>
            </a:r>
            <a:br/>
            <a:r>
              <a:rPr b="false" i="false" strike="noStrike" sz="1200" u="none">
                <a:solidFill>
                  <a:srgbClr val="FFFFFF"/>
                </a:solidFill>
                <a:latin typeface="Calibri"/>
              </a:rPr>
              <a:t>dulcolax bisacodyl 5 mg bijsluiter</a:t>
            </a:r>
            <a:br/>
            <a:r>
              <a:rPr b="false" i="false" strike="noStrike" sz="1200" u="none">
                <a:solidFill>
                  <a:srgbClr val="FFFFFF"/>
                </a:solidFill>
                <a:latin typeface="Calibri"/>
              </a:rPr>
              <a:t>When you place your order, you will be asked to complete a free online consultation, which will be examined by one of our doctors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suppository dosage instructions</a:t>
            </a:r>
            <a:br/>
            <a:r>
              <a:rPr b="false" i="false" strike="noStrike" sz="1200" u="none">
                <a:solidFill>
                  <a:srgbClr val="FFFFFF"/>
                </a:solidFill>
                <a:latin typeface="Calibri"/>
              </a:rPr>
              <a:t>how long do dulcolax laxatives last</a:t>
            </a:r>
            <a:br/>
            <a:r>
              <a:rPr b="false" i="false" strike="noStrike" sz="1200" u="none">
                <a:solidFill>
                  <a:srgbClr val="FFFFFF"/>
                </a:solidFill>
                <a:latin typeface="Calibri"/>
              </a:rPr>
              <a:t>how long do the effects of dulcolax suppositories last</a:t>
            </a:r>
            <a:br/>
            <a:r>
              <a:rPr b="false" i="false" strike="noStrike" sz="1200" u="none">
                <a:solidFill>
                  <a:srgbClr val="FFFFFF"/>
                </a:solidFill>
                <a:latin typeface="Calibri"/>
              </a:rPr>
              <a:t>dulcolax laxatives during pregnancy</a:t>
            </a:r>
            <a:br/>
            <a:r>
              <a:rPr b="false" i="false" strike="noStrike" sz="1200" u="none">
                <a:solidFill>
                  <a:srgbClr val="FFFFFF"/>
                </a:solidFill>
                <a:latin typeface="Calibri"/>
              </a:rPr>
              <a:t>dulcolax bisacodyl dosage</a:t>
            </a:r>
            <a:br/>
            <a:r>
              <a:rPr b="false" i="false" strike="noStrike" sz="1200" u="none">
                <a:solidFill>
                  <a:srgbClr val="FFFFFF"/>
                </a:solidFill>
                <a:latin typeface="Calibri"/>
              </a:rPr>
              <a:t>how long does it take for dulcolax suppositories to work</a:t>
            </a:r>
            <a:br/>
            <a:r>
              <a:rPr b="false" i="false" strike="noStrike" sz="1200" u="none">
                <a:solidFill>
                  <a:srgbClr val="FFFFFF"/>
                </a:solidFill>
                <a:latin typeface="Calibri"/>
              </a:rPr>
              <a:t>dulcolax 10 mg sup</a:t>
            </a:r>
            <a:br/>
            <a:r>
              <a:rPr b="false" i="false" strike="noStrike" sz="1200" u="none">
                <a:solidFill>
                  <a:srgbClr val="FFFFFF"/>
                </a:solidFill>
                <a:latin typeface="Calibri"/>
              </a:rPr>
              <a:t>where to buy dulcolax</a:t>
            </a:r>
            <a:br/>
            <a:r>
              <a:rPr b="false" i="false" strike="noStrike" sz="1200" u="none">
                <a:solidFill>
                  <a:srgbClr val="FFFFFF"/>
                </a:solidFill>
                <a:latin typeface="Calibri"/>
              </a:rPr>
              <a:t>bisacodyl laxative tablets 5mg dosage</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suppository dulcolax</a:t>
            </a:r>
            <a:br/>
            <a:r>
              <a:rPr b="false" i="false" strike="noStrike" sz="1200" u="none">
                <a:solidFill>
                  <a:srgbClr val="FFFFFF"/>
                </a:solidFill>
                <a:latin typeface="Calibri"/>
              </a:rPr>
              <a:t>laxative dulcolax pregnancy</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dulcolax perles dosage</a:t>
            </a:r>
            <a:br/>
            <a:r>
              <a:rPr b="false" i="false" strike="noStrike" sz="1200" u="none">
                <a:solidFill>
                  <a:srgbClr val="FFFFFF"/>
                </a:solidFill>
                <a:latin typeface="Calibri"/>
              </a:rPr>
              <a:t>dulcolax drops buy online</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dulcolax laxatives while pregnant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agree - I&amp;#039;ve found this out a couple of times now</a:t>
            </a:r>
            <a:br/>
            <a:r>
              <a:rPr b="false" i="false" strike="noStrike" sz="1200" u="none">
                <a:solidFill>
                  <a:srgbClr val="FFFFFF"/>
                </a:solidFill>
                <a:latin typeface="Calibri"/>
              </a:rPr>
              <a:t>buy bisacodyl uk</a:t>
            </a:r>
            <a:br/>
            <a:r>
              <a:rPr b="false" i="false" strike="noStrike" sz="1200" u="none">
                <a:solidFill>
                  <a:srgbClr val="FFFFFF"/>
                </a:solidFill>
                <a:latin typeface="Calibri"/>
              </a:rPr>
              <a:t>dulcolax nombre generico</a:t>
            </a:r>
            <a:br/>
            <a:r>
              <a:rPr b="false" i="false" strike="noStrike" sz="1200" u="none">
                <a:solidFill>
                  <a:srgbClr val="FFFFFF"/>
                </a:solidFill>
                <a:latin typeface="Calibri"/>
              </a:rPr>
              <a:t>dulcolax suppositories uk</a:t>
            </a:r>
            <a:br/>
            <a:r>
              <a:rPr b="false" i="false" strike="noStrike" sz="1200" u="none">
                <a:solidFill>
                  <a:srgbClr val="FFFFFF"/>
                </a:solidFill>
                <a:latin typeface="Calibri"/>
              </a:rPr>
              <a:t>Ive been on Bactrim for a month and Im no longer getting big breakouts</a:t>
            </a:r>
            <a:br/>
            <a:r>
              <a:rPr b="false" i="false" strike="noStrike" sz="1200" u="none">
                <a:solidFill>
                  <a:srgbClr val="FFFFFF"/>
                </a:solidFill>
                <a:latin typeface="Calibri"/>
              </a:rPr>
              <a:t>dulcolax pico perles reviews</a:t>
            </a:r>
            <a:br/>
            <a:r>
              <a:rPr b="false" i="false" strike="noStrike" sz="1200" u="none">
                <a:solidFill>
                  <a:srgbClr val="FFFFFF"/>
                </a:solidFill>
                <a:latin typeface="Calibri"/>
              </a:rPr>
              <a:t>dulcolax tablets don't work</a:t>
            </a:r>
            <a:br/>
            <a:r>
              <a:rPr b="false" i="false" strike="noStrike" sz="1200" u="none">
                <a:solidFill>
                  <a:srgbClr val="FFFFFF"/>
                </a:solidFill>
                <a:latin typeface="Calibri"/>
              </a:rPr>
              <a:t>dulcolax suppositories pregnancy category</a:t>
            </a:r>
            <a:br/>
            <a:r>
              <a:rPr b="false" i="false" strike="noStrike" sz="1200" u="none">
                <a:solidFill>
                  <a:srgbClr val="FFFFFF"/>
                </a:solidFill>
                <a:latin typeface="Calibri"/>
              </a:rPr>
              <a:t>For myself the worst was the dreams, but over sometime the side effects got better and we increased the dosage</a:t>
            </a:r>
            <a:br/>
            <a:r>
              <a:rPr b="false" i="false" strike="noStrike" sz="1200" u="none">
                <a:solidFill>
                  <a:srgbClr val="FFFFFF"/>
                </a:solidFill>
                <a:latin typeface="Calibri"/>
              </a:rPr>
              <a:t>buy dulcolax uk</a:t>
            </a:r>
            <a:br/>
            <a:r>
              <a:rPr b="false" i="false" strike="noStrike" sz="1200" u="none">
                <a:solidFill>
                  <a:srgbClr val="FFFFFF"/>
                </a:solidFill>
                <a:latin typeface="Calibri"/>
              </a:rPr>
              <a:t>The standard of care for thyroid disorders &amp;mdash; whether autoimmune, as most are, or otherwise &amp;mdash; is replacement hormone</a:t>
            </a:r>
            <a:br/>
            <a:r>
              <a:rPr b="false" i="false" strike="noStrike" sz="1200" u="none">
                <a:solidFill>
                  <a:srgbClr val="FFFFFF"/>
                </a:solidFill>
                <a:latin typeface="Calibri"/>
              </a:rPr>
              <a:t>pediatric suppository dulcolax</a:t>
            </a:r>
            <a:br/>
            <a:r>
              <a:rPr b="false" i="false" strike="noStrike" sz="1200" u="none">
                <a:solidFill>
                  <a:srgbClr val="FFFFFF"/>
                </a:solidFill>
                <a:latin typeface="Calibri"/>
              </a:rPr>
              <a:t>I hope orlistat will again be released as a prescription for those of us in dire need</a:t>
            </a:r>
            <a:br/>
            <a:r>
              <a:rPr b="false" i="false" strike="noStrike" sz="1200" u="none">
                <a:solidFill>
                  <a:srgbClr val="FFFFFF"/>
                </a:solidFill>
                <a:latin typeface="Calibri"/>
              </a:rPr>
              <a:t>bisacodyl online pharmacy</a:t>
            </a:r>
            <a:br/>
            <a:r>
              <a:rPr b="false" i="false" strike="noStrike" sz="1200" u="none">
                <a:solidFill>
                  <a:srgbClr val="FFFFFF"/>
                </a:solidFill>
                <a:latin typeface="Calibri"/>
              </a:rPr>
              <a:t>Pain and pressure threshold, nociceptive flexion reflex, and blink and corneal reflexes have been studied in patients with CPH</a:t>
            </a:r>
            <a:br/>
            <a:r>
              <a:rPr b="false" i="false" strike="noStrike" sz="1200" u="none">
                <a:solidFill>
                  <a:srgbClr val="FFFFFF"/>
                </a:solidFill>
                <a:latin typeface="Calibri"/>
              </a:rPr>
              <a:t>dulcolax overnight relief laxative 50 reviews</a:t>
            </a:r>
            <a:br/>
            <a:r>
              <a:rPr b="false" i="false" strike="noStrike" sz="1200" u="none">
                <a:solidFill>
                  <a:srgbClr val="FFFFFF"/>
                </a:solidFill>
                <a:latin typeface="Calibri"/>
              </a:rPr>
              <a:t>You haven't been diagnosed? Like for anything or the PTSD? Talk to yout doc about your side effects and see what they think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long term usage</a:t>
            </a:r>
            <a:br/>
            <a:r>
              <a:rPr b="false" i="false" strike="noStrike" sz="1200" u="none">
                <a:solidFill>
                  <a:srgbClr val="FFFFFF"/>
                </a:solidFill>
                <a:latin typeface="Calibri"/>
              </a:rPr>
              <a:t>dulcolax tablets coupons</a:t>
            </a:r>
            <a:br/>
            <a:r>
              <a:rPr b="false" i="false" strike="noStrike" sz="1200" u="none">
                <a:solidFill>
                  <a:srgbClr val="FFFFFF"/>
                </a:solidFill>
                <a:latin typeface="Calibri"/>
              </a:rPr>
              <a:t>efek samping dulcolax bisacodyl 10 mg</a:t>
            </a:r>
            <a:br/>
            <a:r>
              <a:rPr b="false" i="false" strike="noStrike" sz="1200" u="none">
                <a:solidFill>
                  <a:srgbClr val="FFFFFF"/>
                </a:solidFill>
                <a:latin typeface="Calibri"/>
              </a:rPr>
              <a:t>dulcolax generico</a:t>
            </a:r>
            <a:br/>
            <a:r>
              <a:rPr b="false" i="false" strike="noStrike" sz="1200" u="none">
                <a:solidFill>
                  <a:srgbClr val="FFFFFF"/>
                </a:solidFill>
                <a:latin typeface="Calibri"/>
              </a:rPr>
              <a:t>where can i buy bisacodyl</a:t>
            </a:r>
            <a:br/>
            <a:r>
              <a:rPr b="false" i="false" strike="noStrike" sz="1200" u="none">
                <a:solidFill>
                  <a:srgbClr val="FFFFFF"/>
                </a:solidFill>
                <a:latin typeface="Calibri"/>
              </a:rPr>
              <a:t>bisacodyl dulcolax nursing implications</a:t>
            </a:r>
            <a:br/>
            <a:r>
              <a:rPr b="false" i="false" strike="noStrike" sz="1200" u="none">
                <a:solidFill>
                  <a:srgbClr val="FFFFFF"/>
                </a:solidFill>
                <a:latin typeface="Calibri"/>
              </a:rPr>
              <a:t>However, there were things I didn&amp;#039;t like about it - like my complete LACK of sexual desire</a:t>
            </a:r>
            <a:br/>
            <a:r>
              <a:rPr b="false" i="false" strike="noStrike" sz="1200" u="none">
                <a:solidFill>
                  <a:srgbClr val="FFFFFF"/>
                </a:solidFill>
                <a:latin typeface="Calibri"/>
              </a:rPr>
              <a:t>dulcolax 10 mg tab</a:t>
            </a:r>
            <a:br/>
            <a:r>
              <a:rPr b="false" i="false" strike="noStrike" sz="1200" u="none">
                <a:solidFill>
                  <a:srgbClr val="FFFFFF"/>
                </a:solidFill>
                <a:latin typeface="Calibri"/>
              </a:rPr>
              <a:t>dulcolax gotas dosis pediatrica</a:t>
            </a:r>
            <a:br/>
            <a:r>
              <a:rPr b="false" i="false" strike="noStrike" sz="1200" u="none">
                <a:solidFill>
                  <a:srgbClr val="FFFFFF"/>
                </a:solidFill>
                <a:latin typeface="Calibri"/>
              </a:rPr>
              <a:t>bisacodyl suppository nursing implications</a:t>
            </a:r>
            <a:br/>
            <a:r>
              <a:rPr b="false" i="false" strike="noStrike" sz="1200" u="none">
                <a:solidFill>
                  <a:srgbClr val="FFFFFF"/>
                </a:solidFill>
                <a:latin typeface="Calibri"/>
              </a:rPr>
              <a:t>That would be a dose of 5mg of Xanax</a:t>
            </a:r>
            <a:br/>
            <a:r>
              <a:rPr b="false" i="false" strike="noStrike" sz="1200" u="none">
                <a:solidFill>
                  <a:srgbClr val="FFFFFF"/>
                </a:solidFill>
                <a:latin typeface="Calibri"/>
              </a:rPr>
              <a:t>nombre generico y comercial de dulcolax</a:t>
            </a:r>
            <a:br/>
            <a:r>
              <a:rPr b="false" i="false" strike="noStrike" sz="1200" u="none">
                <a:solidFill>
                  <a:srgbClr val="FFFFFF"/>
                </a:solidFill>
                <a:latin typeface="Calibri"/>
              </a:rPr>
              <a:t>fungsi dulcolax bisacodyl 5mg</a:t>
            </a:r>
            <a:br/>
            <a:r>
              <a:rPr b="false" i="false" strike="noStrike" sz="1200" u="none">
                <a:solidFill>
                  <a:srgbClr val="FFFFFF"/>
                </a:solidFill>
                <a:latin typeface="Calibri"/>
              </a:rPr>
              <a:t>where to buy dulcolax in canada</a:t>
            </a:r>
            <a:br/>
            <a:r>
              <a:rPr b="false" i="false" strike="noStrike" sz="1200" u="none">
                <a:solidFill>
                  <a:srgbClr val="FFFFFF"/>
                </a:solidFill>
                <a:latin typeface="Calibri"/>
              </a:rPr>
              <a:t>Thoroughly massage Elimite 5% Cream into the skin from the head to the soles of the feet</a:t>
            </a:r>
            <a:br/>
            <a:r>
              <a:rPr b="false" i="false" strike="noStrike" sz="1200" u="none">
                <a:solidFill>
                  <a:srgbClr val="FFFFFF"/>
                </a:solidFill>
                <a:latin typeface="Calibri"/>
              </a:rPr>
              <a:t>dulcolax perles</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laxative tablets active ingredients</a:t>
            </a:r>
            <a:br/>
            <a:r>
              <a:rPr b="false" i="false" strike="noStrike" sz="1200" u="none">
                <a:solidFill>
                  <a:srgbClr val="FFFFFF"/>
                </a:solidFill>
                <a:latin typeface="Calibri"/>
              </a:rPr>
              <a:t>bisacodyl tablets reviews</a:t>
            </a:r>
            <a:br/>
            <a:r>
              <a:rPr b="false" i="false" strike="noStrike" sz="1200" u="none">
                <a:solidFill>
                  <a:srgbClr val="FFFFFF"/>
                </a:solidFill>
                <a:latin typeface="Calibri"/>
              </a:rPr>
              <a:t>There are a range of different machines available, and the one you choose must be suitable for your needs</a:t>
            </a:r>
            <a:br/>
            <a:r>
              <a:rPr b="false" i="false" strike="noStrike" sz="1200" u="none">
                <a:solidFill>
                  <a:srgbClr val="FFFFFF"/>
                </a:solidFill>
                <a:latin typeface="Calibri"/>
              </a:rPr>
              <a:t>bisacodyl suppository how long to work</a:t>
            </a:r>
            <a:br/>
            <a:r>
              <a:rPr b="false" i="false" strike="noStrike" sz="1200" u="none">
                <a:solidFill>
                  <a:srgbClr val="FFFFFF"/>
                </a:solidFill>
                <a:latin typeface="Calibri"/>
              </a:rPr>
              <a:t>It is hard, if not impossible, to catch scabies by shaking hands, hanging your coat next to someone who has it, or even sharing bedclothes that had mites in them the night before</a:t>
            </a:r>
            <a:br/>
            <a:r>
              <a:rPr b="false" i="false" strike="noStrike" sz="1200" u="none">
                <a:solidFill>
                  <a:srgbClr val="FFFFFF"/>
                </a:solidFill>
                <a:latin typeface="Calibri"/>
              </a:rPr>
              <a:t>nome generico do dulcolax</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can i use dulcolax suppositories during pregnancy</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dulcolax balance powder laxative review</a:t>
            </a:r>
            <a:br/>
            <a:r>
              <a:rPr b="false" i="false" strike="noStrike" sz="1200" u="none">
                <a:solidFill>
                  <a:srgbClr val="FFFFFF"/>
                </a:solidFill>
                <a:latin typeface="Calibri"/>
              </a:rPr>
              <a:t>dulcolax 10 mg suppositories</a:t>
            </a:r>
            <a:br/>
            <a:r>
              <a:rPr b="false" i="false" strike="noStrike" sz="1200" u="none">
                <a:solidFill>
                  <a:srgbClr val="FFFFFF"/>
                </a:solidFill>
                <a:latin typeface="Calibri"/>
              </a:rPr>
              <a:t>dulcolax 10 mg laxative suppositories</a:t>
            </a:r>
            <a:br/>
            <a:r>
              <a:rPr b="false" i="false" strike="noStrike" sz="1200" u="none">
                <a:solidFill>
                  <a:srgbClr val="FFFFFF"/>
                </a:solidFill>
                <a:latin typeface="Calibri"/>
              </a:rPr>
              <a:t>dulcolax laxative coupons</a:t>
            </a:r>
            <a:br/>
            <a:r>
              <a:rPr b="false" i="false" strike="noStrike" sz="1200" u="none">
                <a:solidFill>
                  <a:srgbClr val="FFFFFF"/>
                </a:solidFill>
                <a:latin typeface="Calibri"/>
              </a:rPr>
              <a:t>My web page grow tall53 4 VU F355 f</a:t>
            </a:r>
            <a:br/>
            <a:r>
              <a:rPr b="false" i="false" strike="noStrike" sz="1200" u="none">
                <a:solidFill>
                  <a:srgbClr val="FFFFFF"/>
                </a:solidFill>
                <a:latin typeface="Calibri"/>
              </a:rPr>
              <a:t>dulcolax perles pregnancy</a:t>
            </a:r>
            <a:br/>
            <a:r>
              <a:rPr b="false" i="false" strike="noStrike" sz="1200" u="none">
                <a:solidFill>
                  <a:srgbClr val="FFFFFF"/>
                </a:solidFill>
                <a:latin typeface="Calibri"/>
              </a:rPr>
              <a:t>bisacodyl 5mg dosage instructions</a:t>
            </a:r>
            <a:br/>
            <a:r>
              <a:rPr b="false" i="false" strike="noStrike" sz="1200" u="none">
                <a:solidFill>
                  <a:srgbClr val="FFFFFF"/>
                </a:solidFill>
                <a:latin typeface="Calibri"/>
              </a:rPr>
              <a:t>dulcolax dosis recomendada</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suppository generic name</a:t>
            </a:r>
            <a:br/>
            <a:r>
              <a:rPr b="false" i="false" strike="noStrike" sz="1200" u="none">
                <a:solidFill>
                  <a:srgbClr val="FFFFFF"/>
                </a:solidFill>
                <a:latin typeface="Calibri"/>
              </a:rPr>
              <a:t>what causes cholinergic urticaria? is it food? am i better off seing an allergist or a dermatologist assuming that they can determine what is causing this allergy? rsvp</a:t>
            </a:r>
            <a:br/>
            <a:r>
              <a:rPr b="false" i="false" strike="noStrike" sz="1200" u="none">
                <a:solidFill>
                  <a:srgbClr val="FFFFFF"/>
                </a:solidFill>
                <a:latin typeface="Calibri"/>
              </a:rPr>
              <a:t>dulcolax amazon uk</a:t>
            </a:r>
            <a:br/>
            <a:r>
              <a:rPr b="false" i="false" strike="noStrike" sz="1200" u="none">
                <a:solidFill>
                  <a:srgbClr val="FFFFFF"/>
                </a:solidFill>
                <a:latin typeface="Calibri"/>
              </a:rPr>
              <a:t>IMITREX Injection is a clear,colorless to pale yellow, sterile, nonpyrogenic solution for subcutaneousinjection</a:t>
            </a:r>
            <a:br/>
            <a:r>
              <a:rPr b="false" i="false" strike="noStrike" sz="1200" u="none">
                <a:solidFill>
                  <a:srgbClr val="FFFFFF"/>
                </a:solidFill>
                <a:latin typeface="Calibri"/>
              </a:rPr>
              <a:t>dulcolax suppositories nz</a:t>
            </a:r>
            <a:br/>
            <a:r>
              <a:rPr b="false" i="false" strike="noStrike" sz="1200" u="none">
                <a:solidFill>
                  <a:srgbClr val="FFFFFF"/>
                </a:solidFill>
                <a:latin typeface="Calibri"/>
              </a:rPr>
              <a:t>bisacodyl suppositories bp</a:t>
            </a:r>
            <a:br/>
            <a:r>
              <a:rPr b="false" i="false" strike="noStrike" sz="1200" u="none">
                <a:solidFill>
                  <a:srgbClr val="FFFFFF"/>
                </a:solidFill>
                <a:latin typeface="Calibri"/>
              </a:rPr>
              <a:t>The only side effect I have had is yawning, but maybe I'm just sleepy :) I don't agree that it is a terrible dangerous drug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Dulcolax Bisacodyl Tablets 5mg - Dulcolax Amazon Uk</dc:title>
  <dc:description>Bisacodyl suppository dose, buy dulcolax pico perles, manfaat dulcolax bisacodyl 10 mg, bisacodyl ec 5 mg tbec, dulcolax tablets dosage instructions, dulcolax laxative tablets coupon, dulcolax amazon uk</dc:description>
  <dc:subject>Dulcolax Bisacodyl Tablets 5mg - Dulcolax Amazon Uk</dc:subject>
  <cp:keywords>how many dulcolax suppositories can i take, dulcolax tablets walmart, generic dulcolax stool softener, women's laxative bisacodyl 5mg reviews, dulcolax suppository rectal bleeding, efek samping dulcolax bisacodyl 10 mg, dulcolax 10 mg tab, bisacodyl suppository nursing implications, can i use dulcolax suppositories during pregnancy, dulcolax dosis recomendada</cp:keywords>
  <cp:category/>
</cp:coreProperties>
</file>