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4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5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6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Doxycycline For Dogs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100mg malaria</a:t>
            </a:r>
            <a:br/>
            <a:r>
              <a:rPr b="false" i="false" strike="noStrike" sz="1200" u="none">
                <a:solidFill>
                  <a:srgbClr val="FFFFFF"/>
                </a:solidFill>
                <a:latin typeface="Calibri"/>
              </a:rPr>
              <a:t>doxycycline cheap uk</a:t>
            </a:r>
            <a:br/>
            <a:r>
              <a:rPr b="false" i="false" strike="noStrike" sz="1200" u="none">
                <a:solidFill>
                  <a:srgbClr val="FFFFFF"/>
                </a:solidFill>
                <a:latin typeface="Calibri"/>
              </a:rPr>
              <a:t>I would love to here your thoughts</a:t>
            </a:r>
            <a:br/>
            <a:r>
              <a:rPr b="false" i="false" strike="noStrike" sz="1200" u="none">
                <a:solidFill>
                  <a:srgbClr val="FFFFFF"/>
                </a:solidFill>
                <a:latin typeface="Calibri"/>
              </a:rPr>
              <a:t>buy cheap doxycycline</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buy doxycycline hyclate 100mg online</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doxycycline hyclate 100mg for acne reviews</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doxycycline 20 mg bid</a:t>
            </a:r>
            <a:br/>
            <a:r>
              <a:rPr b="false" i="false" strike="noStrike" sz="1200" u="none">
                <a:solidFill>
                  <a:srgbClr val="FFFFFF"/>
                </a:solidFill>
                <a:latin typeface="Calibri"/>
              </a:rPr>
              <a:t>vibramycin syrup</a:t>
            </a:r>
            <a:br/>
            <a:r>
              <a:rPr b="false" i="false" strike="noStrike" sz="1200" u="none">
                <a:solidFill>
                  <a:srgbClr val="FFFFFF"/>
                </a:solidFill>
                <a:latin typeface="Calibri"/>
              </a:rPr>
              <a:t>vibramycin price</a:t>
            </a:r>
            <a:br/>
            <a:r>
              <a:rPr b="false" i="false" strike="noStrike" sz="1200" u="none">
                <a:solidFill>
                  <a:srgbClr val="FFFFFF"/>
                </a:solidFill>
                <a:latin typeface="Calibri"/>
              </a:rPr>
              <a:t>doxycycline 100mg tablets for dogs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get doxycycline in singapore</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doxycycline genrx tablets 100mg</a:t>
            </a:r>
            <a:br/>
            <a:r>
              <a:rPr b="false" i="false" strike="noStrike" sz="1200" u="none">
                <a:solidFill>
                  <a:srgbClr val="FFFFFF"/>
                </a:solidFill>
                <a:latin typeface="Calibri"/>
              </a:rPr>
              <a:t>doxycycline hyclate 100mg capsules for acne</a:t>
            </a:r>
            <a:br/>
            <a:r>
              <a:rPr b="false" i="false" strike="noStrike" sz="1200" u="none">
                <a:solidFill>
                  <a:srgbClr val="FFFFFF"/>
                </a:solidFill>
                <a:latin typeface="Calibri"/>
              </a:rPr>
              <a:t>Suitable excipients are well-known to those skilled inthe art.</a:t>
            </a:r>
            <a:br/>
            <a:r>
              <a:rPr b="false" i="false" strike="noStrike" sz="1200" u="none">
                <a:solidFill>
                  <a:srgbClr val="FFFFFF"/>
                </a:solidFill>
                <a:latin typeface="Calibri"/>
              </a:rPr>
              <a:t>where to get doxycycline for horses</a:t>
            </a:r>
            <a:br/>
            <a:r>
              <a:rPr b="false" i="false" strike="noStrike" sz="1200" u="none">
                <a:solidFill>
                  <a:srgbClr val="FFFFFF"/>
                </a:solidFill>
                <a:latin typeface="Calibri"/>
              </a:rPr>
              <a:t>Cutcliffe told him to keep looking each time he came back without it</a:t>
            </a:r>
            <a:br/>
            <a:r>
              <a:rPr b="false" i="false" strike="noStrike" sz="1200" u="none">
                <a:solidFill>
                  <a:srgbClr val="FFFFFF"/>
                </a:solidFill>
                <a:latin typeface="Calibri"/>
              </a:rPr>
              <a:t>how much does doxycycline 100mg cost</a:t>
            </a:r>
            <a:br/>
            <a:r>
              <a:rPr b="false" i="false" strike="noStrike" sz="1200" u="none">
                <a:solidFill>
                  <a:srgbClr val="FFFFFF"/>
                </a:solidFill>
                <a:latin typeface="Calibri"/>
              </a:rPr>
              <a:t>purchase doxycycline monohydrate</a:t>
            </a:r>
            <a:br/>
            <a:r>
              <a:rPr b="false" i="false" strike="noStrike" sz="1200" u="none">
                <a:solidFill>
                  <a:srgbClr val="FFFFFF"/>
                </a:solidFill>
                <a:latin typeface="Calibri"/>
              </a:rPr>
              <a:t>where to buy doxycycline 100mg</a:t>
            </a:r>
            <a:br/>
            <a:r>
              <a:rPr b="false" i="false" strike="noStrike" sz="1200" u="none">
                <a:solidFill>
                  <a:srgbClr val="FFFFFF"/>
                </a:solidFill>
                <a:latin typeface="Calibri"/>
              </a:rPr>
              <a:t>When do you take yours? If you are taking it in the AM, maybe you should ask the pdoc if you can take it at night to see if that will help with the low energy</a:t>
            </a:r>
            <a:br/>
            <a:r>
              <a:rPr b="false" i="false" strike="noStrike" sz="1200" u="none">
                <a:solidFill>
                  <a:srgbClr val="FFFFFF"/>
                </a:solidFill>
                <a:latin typeface="Calibri"/>
              </a:rPr>
              <a:t>doxycycline hyclate 100mg dosage for chlamydia</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buy doxycycline hyclate</a:t>
            </a:r>
            <a:br/>
            <a:r>
              <a:rPr b="false" i="false" strike="noStrike" sz="1200" u="none">
                <a:solidFill>
                  <a:srgbClr val="FFFFFF"/>
                </a:solidFill>
                <a:latin typeface="Calibri"/>
              </a:rPr>
              <a:t>doxycycline 100mg dosage for gonorrhea</a:t>
            </a:r>
            <a:br/>
            <a:r>
              <a:rPr b="false" i="false" strike="noStrike" sz="1200" u="none">
                <a:solidFill>
                  <a:srgbClr val="FFFFFF"/>
                </a:solidFill>
                <a:latin typeface="Calibri"/>
              </a:rPr>
              <a:t>Surprisingly, as much as 5% of the world's population experiences a headache daily or near daily</a:t>
            </a:r>
            <a:br/>
            <a:r>
              <a:rPr b="false" i="false" strike="noStrike" sz="1200" u="none">
                <a:solidFill>
                  <a:srgbClr val="FFFFFF"/>
                </a:solidFill>
                <a:latin typeface="Calibri"/>
              </a:rPr>
              <a:t>doxycycline 20 mg price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 100mg cap</a:t>
            </a:r>
            <a:br/>
            <a:r>
              <a:rPr b="false" i="false" strike="noStrike" sz="1200" u="none">
                <a:solidFill>
                  <a:srgbClr val="FFFFFF"/>
                </a:solidFill>
                <a:latin typeface="Calibri"/>
              </a:rPr>
              <a:t>Filled in everything on line, posted prescription, got tablets back recorded delivery in 4 days.</a:t>
            </a:r>
            <a:br/>
            <a:r>
              <a:rPr b="false" i="false" strike="noStrike" sz="1200" u="none">
                <a:solidFill>
                  <a:srgbClr val="FFFFFF"/>
                </a:solidFill>
                <a:latin typeface="Calibri"/>
              </a:rPr>
              <a:t>buy doxycycline hyclate 100mg capsules</a:t>
            </a:r>
            <a:br/>
            <a:r>
              <a:rPr b="false" i="false" strike="noStrike" sz="1200" u="none">
                <a:solidFill>
                  <a:srgbClr val="FFFFFF"/>
                </a:solidFill>
                <a:latin typeface="Calibri"/>
              </a:rPr>
              <a:t>how to take doxycycline hyclate 100mg for chlamydia</a:t>
            </a:r>
            <a:br/>
            <a:r>
              <a:rPr b="false" i="false" strike="noStrike" sz="1200" u="none">
                <a:solidFill>
                  <a:srgbClr val="FFFFFF"/>
                </a:solidFill>
                <a:latin typeface="Calibri"/>
              </a:rPr>
              <a:t>doxycycline 100mg cost</a:t>
            </a:r>
            <a:br/>
            <a:r>
              <a:rPr b="false" i="false" strike="noStrike" sz="1200" u="none">
                <a:solidFill>
                  <a:srgbClr val="FFFFFF"/>
                </a:solidFill>
                <a:latin typeface="Calibri"/>
              </a:rPr>
              <a:t>doxycycline hyclate 100 mg oral tablet</a:t>
            </a:r>
            <a:br/>
            <a:r>
              <a:rPr b="false" i="false" strike="noStrike" sz="1200" u="none">
                <a:solidFill>
                  <a:srgbClr val="FFFFFF"/>
                </a:solidFill>
                <a:latin typeface="Calibri"/>
              </a:rPr>
              <a:t>doxycycline 100mg capsules price</a:t>
            </a:r>
            <a:br/>
            <a:r>
              <a:rPr b="false" i="false" strike="noStrike" sz="1200" u="none">
                <a:solidFill>
                  <a:srgbClr val="FFFFFF"/>
                </a:solidFill>
                <a:latin typeface="Calibri"/>
              </a:rPr>
              <a:t>buy doxycycline hyclate 100mg</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where to buy doxycycline for dogs</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doxycycline 50 mg acne dosage</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doxycycline 50 mg/ml</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buy vibramycin</a:t>
            </a:r>
            <a:br/>
            <a:r>
              <a:rPr b="false" i="false" strike="noStrike" sz="1200" u="none">
                <a:solidFill>
                  <a:srgbClr val="FFFFFF"/>
                </a:solidFill>
                <a:latin typeface="Calibri"/>
              </a:rPr>
              <a:t>doxycycline &amp; retin a micro 0.04 gel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cheapest price for doxycycline hyclate</a:t>
            </a:r>
            <a:br/>
            <a:r>
              <a:rPr b="false" i="false" strike="noStrike" sz="1200" u="none">
                <a:solidFill>
                  <a:srgbClr val="FFFFFF"/>
                </a:solidFill>
                <a:latin typeface="Calibri"/>
              </a:rPr>
              <a:t>doxycycline 100mg cost in india</a:t>
            </a:r>
            <a:br/>
            <a:r>
              <a:rPr b="false" i="false" strike="noStrike" sz="1200" u="none">
                <a:solidFill>
                  <a:srgbClr val="FFFFFF"/>
                </a:solidFill>
                <a:latin typeface="Calibri"/>
              </a:rPr>
              <a:t>how long after doxycycline can i get pregnant</a:t>
            </a:r>
            <a:br/>
            <a:r>
              <a:rPr b="false" i="false" strike="noStrike" sz="1200" u="none">
                <a:solidFill>
                  <a:srgbClr val="FFFFFF"/>
                </a:solidFill>
                <a:latin typeface="Calibri"/>
              </a:rPr>
              <a:t>buy doxycycline 100mg</a:t>
            </a:r>
            <a:br/>
            <a:r>
              <a:rPr b="false" i="false" strike="noStrike" sz="1200" u="none">
                <a:solidFill>
                  <a:srgbClr val="FFFFFF"/>
                </a:solidFill>
                <a:latin typeface="Calibri"/>
              </a:rPr>
              <a:t>I have gone days without washing my face (not my choice, had to) and it wasnt oily at all...if it was me in the past, my face probably would have been a mirror and covered with new zits.</a:t>
            </a:r>
            <a:br/>
            <a:r>
              <a:rPr b="false" i="false" strike="noStrike" sz="1200" u="none">
                <a:solidFill>
                  <a:srgbClr val="FFFFFF"/>
                </a:solidFill>
                <a:latin typeface="Calibri"/>
              </a:rPr>
              <a:t>doxycycline hyclate 100mg for acne</a:t>
            </a:r>
            <a:br/>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how long does it take for doxycycline hyclate to get out of your system</a:t>
            </a:r>
            <a:br/>
            <a:r>
              <a:rPr b="false" i="false" strike="noStrike" sz="1200" u="none">
                <a:solidFill>
                  <a:srgbClr val="FFFFFF"/>
                </a:solidFill>
                <a:latin typeface="Calibri"/>
              </a:rPr>
              <a:t>Therefore, do not puncture or burn it</a:t>
            </a:r>
            <a:br/>
            <a:r>
              <a:rPr b="false" i="false" strike="noStrike" sz="1200" u="none">
                <a:solidFill>
                  <a:srgbClr val="FFFFFF"/>
                </a:solidFill>
                <a:latin typeface="Calibri"/>
              </a:rPr>
              <a:t>vibramycin doxycycline</a:t>
            </a:r>
            <a:br/>
            <a:r>
              <a:rPr b="false" i="false" strike="noStrike" sz="1200" u="none">
                <a:solidFill>
                  <a:srgbClr val="FFFFFF"/>
                </a:solidFill>
                <a:latin typeface="Calibri"/>
              </a:rPr>
              <a:t>doxycycline 100mg tablets malaria</a:t>
            </a:r>
            <a:br/>
            <a:r>
              <a:rPr b="false" i="false" strike="noStrike" sz="1200" u="none">
                <a:solidFill>
                  <a:srgbClr val="FFFFFF"/>
                </a:solidFill>
                <a:latin typeface="Calibri"/>
              </a:rPr>
              <a:t>He hasn&amp;rsquo;t even been to the doctor for 3 years since starting this</a:t>
            </a:r>
            <a:br/>
            <a:r>
              <a:rPr b="false" i="false" strike="noStrike" sz="1200" u="none">
                <a:solidFill>
                  <a:srgbClr val="FFFFFF"/>
                </a:solidFill>
                <a:latin typeface="Calibri"/>
              </a:rPr>
              <a:t>doxycycline hyclate 100mg cap uses</a:t>
            </a:r>
            <a:br/>
            <a:r>
              <a:rPr b="false" i="false" strike="noStrike" sz="1200" u="none">
                <a:solidFill>
                  <a:srgbClr val="FFFFFF"/>
                </a:solidFill>
                <a:latin typeface="Calibri"/>
              </a:rPr>
              <a:t>where to get doxycycline for dogs</a:t>
            </a:r>
            <a:br/>
            <a:r>
              <a:rPr b="false" i="false" strike="noStrike" sz="1200" u="none">
                <a:solidFill>
                  <a:srgbClr val="FFFFFF"/>
                </a:solidFill>
                <a:latin typeface="Calibri"/>
              </a:rPr>
              <a:t>doxycycline buy online</a:t>
            </a:r>
            <a:br/>
            <a:r>
              <a:rPr b="false" i="false" strike="noStrike" sz="1200" u="none">
                <a:solidFill>
                  <a:srgbClr val="FFFFFF"/>
                </a:solidFill>
                <a:latin typeface="Calibri"/>
              </a:rPr>
              <a:t>doxycycline hyclate 100mg cap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cited in the literature are gynecomastia and testicular tumors reported in males using Clomid long-term</a:t>
            </a:r>
            <a:br/>
            <a:r>
              <a:rPr b="false" i="false" strike="noStrike" sz="1200" u="none">
                <a:solidFill>
                  <a:srgbClr val="FFFFFF"/>
                </a:solidFill>
                <a:latin typeface="Calibri"/>
              </a:rPr>
              <a:t>where can i buy doxycycline for chlamydia</a:t>
            </a:r>
            <a:br/>
            <a:r>
              <a:rPr b="false" i="false" strike="noStrike" sz="1200" u="none">
                <a:solidFill>
                  <a:srgbClr val="FFFFFF"/>
                </a:solidFill>
                <a:latin typeface="Calibri"/>
              </a:rPr>
              <a:t>doxycycline online pharmacy uk</a:t>
            </a:r>
            <a:br/>
            <a:r>
              <a:rPr b="false" i="false" strike="noStrike" sz="1200" u="none">
                <a:solidFill>
                  <a:srgbClr val="FFFFFF"/>
                </a:solidFill>
                <a:latin typeface="Calibri"/>
              </a:rPr>
              <a:t>does doxycycline hyclate 100mg work for acne</a:t>
            </a:r>
            <a:br/>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where to get doxycycline for chlamydia</a:t>
            </a:r>
            <a:br/>
            <a:r>
              <a:rPr b="false" i="false" strike="noStrike" sz="1200" u="none">
                <a:solidFill>
                  <a:srgbClr val="FFFFFF"/>
                </a:solidFill>
                <a:latin typeface="Calibri"/>
              </a:rPr>
              <a:t>People who have rebound headaches also may have nausea, anxiety, irritability, depression or problems sleeping.</a:t>
            </a:r>
            <a:br/>
            <a:r>
              <a:rPr b="false" i="false" strike="noStrike" sz="1200" u="none">
                <a:solidFill>
                  <a:srgbClr val="FFFFFF"/>
                </a:solidFill>
                <a:latin typeface="Calibri"/>
              </a:rPr>
              <a:t>vibramycin antibiotics</a:t>
            </a:r>
            <a:br/>
            <a:r>
              <a:rPr b="false" i="false" strike="noStrike" sz="1200" u="none">
                <a:solidFill>
                  <a:srgbClr val="FFFFFF"/>
                </a:solidFill>
                <a:latin typeface="Calibri"/>
              </a:rPr>
              <a:t>Some people would have to drive a long way, but for most people it would be much more affordable than buying Plan B every week.</a:t>
            </a:r>
            <a:br/>
            <a:r>
              <a:rPr b="false" i="false" strike="noStrike" sz="1200" u="none">
                <a:solidFill>
                  <a:srgbClr val="FFFFFF"/>
                </a:solidFill>
                <a:latin typeface="Calibri"/>
              </a:rPr>
              <a:t>doxycycline hyc 100mg cost</a:t>
            </a:r>
            <a:br/>
            <a:r>
              <a:rPr b="false" i="false" strike="noStrike" sz="1200" u="none">
                <a:solidFill>
                  <a:srgbClr val="FFFFFF"/>
                </a:solidFill>
                <a:latin typeface="Calibri"/>
              </a:rPr>
              <a:t>doxycycline 200 mg acne</a:t>
            </a:r>
            <a:br/>
            <a:r>
              <a:rPr b="false" i="false" strike="noStrike" sz="1200" u="none">
                <a:solidFill>
                  <a:srgbClr val="FFFFFF"/>
                </a:solidFill>
                <a:latin typeface="Calibri"/>
              </a:rPr>
              <a:t>Just Ez-grass synthetic grasses can be installed anywhere grass won&amp;rsquo;t grow or you don&amp;rsquo;t want to mow</a:t>
            </a:r>
            <a:br/>
            <a:r>
              <a:rPr b="false" i="false" strike="noStrike" sz="1200" u="none">
                <a:solidFill>
                  <a:srgbClr val="FFFFFF"/>
                </a:solidFill>
                <a:latin typeface="Calibri"/>
              </a:rPr>
              <a:t>doxycycline online usa</a:t>
            </a:r>
            <a:br/>
            <a:r>
              <a:rPr b="false" i="false" strike="noStrike" sz="1200" u="none">
                <a:solidFill>
                  <a:srgbClr val="FFFFFF"/>
                </a:solidFill>
                <a:latin typeface="Calibri"/>
              </a:rPr>
              <a:t>doxycycline mg kg</a:t>
            </a:r>
            <a:br/>
            <a:r>
              <a:rPr b="false" i="false" strike="noStrike" sz="1200" u="none">
                <a:solidFill>
                  <a:srgbClr val="FFFFFF"/>
                </a:solidFill>
                <a:latin typeface="Calibri"/>
              </a:rPr>
              <a:t>Differin lotion, gel and cream are three forms of topical cream for wrinkles, fine lines, stretch marks.</a:t>
            </a:r>
            <a:br/>
            <a:r>
              <a:rPr b="false" i="false" strike="noStrike" sz="1200" u="none">
                <a:solidFill>
                  <a:srgbClr val="FFFFFF"/>
                </a:solidFill>
                <a:latin typeface="Calibri"/>
              </a:rPr>
              <a:t>doxycycline hyclate 100mg malaria</a:t>
            </a:r>
            <a:br/>
            <a:r>
              <a:rPr b="false" i="false" strike="noStrike" sz="1200" u="none">
                <a:solidFill>
                  <a:srgbClr val="FFFFFF"/>
                </a:solidFill>
                <a:latin typeface="Calibri"/>
              </a:rPr>
              <a:t>The systems of control that all of our institutions are based on wanted to take the power away from those that it feared</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online cheap</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cheapest doxycycline tablets</a:t>
            </a:r>
            <a:br/>
            <a:r>
              <a:rPr b="false" i="false" strike="noStrike" sz="1200" u="none">
                <a:solidFill>
                  <a:srgbClr val="FFFFFF"/>
                </a:solidFill>
                <a:latin typeface="Calibri"/>
              </a:rPr>
              <a:t>doxycycline hyclate 100mg capsules 1</a:t>
            </a:r>
            <a:br/>
            <a:r>
              <a:rPr b="false" i="false" strike="noStrike" sz="1200" u="none">
                <a:solidFill>
                  <a:srgbClr val="FFFFFF"/>
                </a:solidFill>
                <a:latin typeface="Calibri"/>
              </a:rPr>
              <a:t>doxycycline 200 mg twice daily</a:t>
            </a:r>
            <a:br/>
            <a:r>
              <a:rPr b="false" i="false" strike="noStrike" sz="1200" u="none">
                <a:solidFill>
                  <a:srgbClr val="FFFFFF"/>
                </a:solidFill>
                <a:latin typeface="Calibri"/>
              </a:rPr>
              <a:t>doxycycline 100mg acne reviews</a:t>
            </a:r>
            <a:br/>
            <a:r>
              <a:rPr b="false" i="false" strike="noStrike" sz="1200" u="none">
                <a:solidFill>
                  <a:srgbClr val="FFFFFF"/>
                </a:solidFill>
                <a:latin typeface="Calibri"/>
              </a:rPr>
              <a:t>doxycycline 20 mg</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is doxycycline still on backorder</a:t>
            </a:r>
            <a:br/>
            <a:r>
              <a:rPr b="false" i="false" strike="noStrike" sz="1200" u="none">
                <a:solidFill>
                  <a:srgbClr val="FFFFFF"/>
                </a:solidFill>
                <a:latin typeface="Calibri"/>
              </a:rPr>
              <a:t>purchase doxycycline online</a:t>
            </a:r>
            <a:br/>
            <a:r>
              <a:rPr b="false" i="false" strike="noStrike" sz="1200" u="none">
                <a:solidFill>
                  <a:srgbClr val="FFFFFF"/>
                </a:solidFill>
                <a:latin typeface="Calibri"/>
              </a:rPr>
              <a:t>Look this up online and you will understand why people think its a demon, and also I dont know how the picture cause this though, but I know that it does.</a:t>
            </a:r>
            <a:br/>
            <a:r>
              <a:rPr b="false" i="false" strike="noStrike" sz="1200" u="none">
                <a:solidFill>
                  <a:srgbClr val="FFFFFF"/>
                </a:solidFill>
                <a:latin typeface="Calibri"/>
              </a:rPr>
              <a:t>doxycycline 50 mg acne</a:t>
            </a:r>
            <a:br/>
            <a:r>
              <a:rPr b="false" i="false" strike="noStrike" sz="1200" u="none">
                <a:solidFill>
                  <a:srgbClr val="FFFFFF"/>
                </a:solidFill>
                <a:latin typeface="Calibri"/>
              </a:rPr>
              <a:t>doxycycline hyclate 100mg capsules price increase</a:t>
            </a:r>
            <a:br/>
            <a:r>
              <a:rPr b="false" i="false" strike="noStrike" sz="1200" u="none">
                <a:solidFill>
                  <a:srgbClr val="FFFFFF"/>
                </a:solidFill>
                <a:latin typeface="Calibri"/>
              </a:rPr>
              <a:t>vibramycin tablets</a:t>
            </a:r>
            <a:br/>
            <a:r>
              <a:rPr b="false" i="false" strike="noStrike" sz="1200" u="none">
                <a:solidFill>
                  <a:srgbClr val="FFFFFF"/>
                </a:solidFill>
                <a:latin typeface="Calibri"/>
              </a:rPr>
              <a:t>doxycycline 100mg dosage std</a:t>
            </a:r>
            <a:br/>
            <a:r>
              <a:rPr b="false" i="false" strike="noStrike" sz="1200" u="none">
                <a:solidFill>
                  <a:srgbClr val="FFFFFF"/>
                </a:solidFill>
                <a:latin typeface="Calibri"/>
              </a:rPr>
              <a:t>The promotional tactics   that made Pfizer&amp;rsquo;s drug, Zoloft (and the other antidepressants) commercial   blockbusters are not very different from the tactics used to promote   Neurontin</a:t>
            </a:r>
            <a:br/>
            <a:r>
              <a:rPr b="false" i="false" strike="noStrike" sz="1200" u="none">
                <a:solidFill>
                  <a:srgbClr val="FFFFFF"/>
                </a:solidFill>
                <a:latin typeface="Calibri"/>
              </a:rPr>
              <a:t>doxycycline monohydrate 100mg capsule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mg acne</a:t>
            </a:r>
            <a:br/>
            <a:r>
              <a:rPr b="false" i="false" strike="noStrike" sz="1200" u="none">
                <a:solidFill>
                  <a:srgbClr val="FFFFFF"/>
                </a:solidFill>
                <a:latin typeface="Calibri"/>
              </a:rPr>
              <a:t>I am not getting any result yet from the Cymbalta and I'm wondering what the typical wait time is for this work begin to work</a:t>
            </a:r>
            <a:br/>
            <a:r>
              <a:rPr b="false" i="false" strike="noStrike" sz="1200" u="none">
                <a:solidFill>
                  <a:srgbClr val="FFFFFF"/>
                </a:solidFill>
                <a:latin typeface="Calibri"/>
              </a:rPr>
              <a:t>doxycycline hyclate 100mg tablets</a:t>
            </a:r>
            <a:br/>
            <a:r>
              <a:rPr b="false" i="false" strike="noStrike" sz="1200" u="none">
                <a:solidFill>
                  <a:srgbClr val="FFFFFF"/>
                </a:solidFill>
                <a:latin typeface="Calibri"/>
              </a:rPr>
              <a:t>It could also lead to even more change on the state's Supreme Court, the ultimate arbiter of the law that governs most U.S</a:t>
            </a:r>
            <a:br/>
            <a:r>
              <a:rPr b="false" i="false" strike="noStrike" sz="1200" u="none">
                <a:solidFill>
                  <a:srgbClr val="FFFFFF"/>
                </a:solidFill>
                <a:latin typeface="Calibri"/>
              </a:rPr>
              <a:t>doxycycline 100mg tablets price</a:t>
            </a:r>
            <a:br/>
            <a:r>
              <a:rPr b="false" i="false" strike="noStrike" sz="1200" u="none">
                <a:solidFill>
                  <a:srgbClr val="FFFFFF"/>
                </a:solidFill>
                <a:latin typeface="Calibri"/>
              </a:rPr>
              <a:t>ordering doxycycline online</a:t>
            </a:r>
            <a:br/>
            <a:r>
              <a:rPr b="false" i="false" strike="noStrike" sz="1200" u="none">
                <a:solidFill>
                  <a:srgbClr val="FFFFFF"/>
                </a:solidFill>
                <a:latin typeface="Calibri"/>
              </a:rPr>
              <a:t>i was in hospital and it was deemed that the medication was not working and was stopped</a:t>
            </a:r>
            <a:br/>
            <a:r>
              <a:rPr b="false" i="false" strike="noStrike" sz="1200" u="none">
                <a:solidFill>
                  <a:srgbClr val="FFFFFF"/>
                </a:solidFill>
                <a:latin typeface="Calibri"/>
              </a:rPr>
              <a:t>doxycycline 100mg twice daily acne</a:t>
            </a:r>
            <a:br/>
            <a:r>
              <a:rPr b="false" i="false" strike="noStrike" sz="1200" u="none">
                <a:solidFill>
                  <a:srgbClr val="FFFFFF"/>
                </a:solidFill>
                <a:latin typeface="Calibri"/>
              </a:rPr>
              <a:t>doxycycline 100mg capsule</a:t>
            </a:r>
            <a:br/>
            <a:r>
              <a:rPr b="false" i="false" strike="noStrike" sz="1200" u="none">
                <a:solidFill>
                  <a:srgbClr val="FFFFFF"/>
                </a:solidFill>
                <a:latin typeface="Calibri"/>
              </a:rPr>
              <a:t>doxycycline hyclate 50 mg price</a:t>
            </a:r>
            <a:br/>
            <a:r>
              <a:rPr b="false" i="false" strike="noStrike" sz="1200" u="none">
                <a:solidFill>
                  <a:srgbClr val="FFFFFF"/>
                </a:solidFill>
                <a:latin typeface="Calibri"/>
              </a:rPr>
              <a:t>doxycycline online canada</a:t>
            </a:r>
            <a:br/>
            <a:r>
              <a:rPr b="false" i="false" strike="noStrike" sz="1200" u="none">
                <a:solidFill>
                  <a:srgbClr val="FFFFFF"/>
                </a:solidFill>
                <a:latin typeface="Calibri"/>
              </a:rPr>
              <a:t>doxycycline hyc 100mg tablets</a:t>
            </a:r>
            <a:br/>
            <a:r>
              <a:rPr b="false" i="false" strike="noStrike" sz="1200" u="none">
                <a:solidFill>
                  <a:srgbClr val="FFFFFF"/>
                </a:solidFill>
                <a:latin typeface="Calibri"/>
              </a:rPr>
              <a:t>doxycycline capsules ip 100 mg</a:t>
            </a:r>
            <a:br/>
            <a:r>
              <a:rPr b="false" i="false" strike="noStrike" sz="1200" u="none">
                <a:solidFill>
                  <a:srgbClr val="FFFFFF"/>
                </a:solidFill>
                <a:latin typeface="Calibri"/>
              </a:rPr>
              <a:t>He slipped through a back door and did not speak to reporters as he arrived at the courtroom</a:t>
            </a:r>
            <a:br/>
            <a:r>
              <a:rPr b="false" i="false" strike="noStrike" sz="1200" u="none">
                <a:solidFill>
                  <a:srgbClr val="FFFFFF"/>
                </a:solidFill>
                <a:latin typeface="Calibri"/>
              </a:rPr>
              <a:t>where can i purchase doxycycline hyclate</a:t>
            </a:r>
            <a:br/>
            <a:r>
              <a:rPr b="false" i="false" strike="noStrike" sz="1200" u="none">
                <a:solidFill>
                  <a:srgbClr val="FFFFFF"/>
                </a:solidFill>
                <a:latin typeface="Calibri"/>
              </a:rPr>
              <a:t>Durch exogene Einflsse kn funktionelle Schn, beispielsweise des Gehirns, der Leber oder Niere entstehen</a:t>
            </a:r>
            <a:br/>
            <a:r>
              <a:rPr b="false" i="false" strike="noStrike" sz="1200" u="none">
                <a:solidFill>
                  <a:srgbClr val="FFFFFF"/>
                </a:solidFill>
                <a:latin typeface="Calibri"/>
              </a:rPr>
              <a:t>cheapest price for doxycycline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long after stopping doxycycline can i try to get pregnant</a:t>
            </a:r>
            <a:br/>
            <a:r>
              <a:rPr b="false" i="false" strike="noStrike" sz="1200" u="none">
                <a:solidFill>
                  <a:srgbClr val="FFFFFF"/>
                </a:solidFill>
                <a:latin typeface="Calibri"/>
              </a:rPr>
              <a:t>A 31-year-old woman with polycystic ovarian syndrome and metabolic syndrome has been treated with metformin 500 mg twice daily until now; she is in the 8th week of her first pregnancy</a:t>
            </a:r>
            <a:br/>
            <a:r>
              <a:rPr b="false" i="false" strike="noStrike" sz="1200" u="none">
                <a:solidFill>
                  <a:srgbClr val="FFFFFF"/>
                </a:solidFill>
                <a:latin typeface="Calibri"/>
              </a:rPr>
              <a:t>doxycycline buy</a:t>
            </a:r>
            <a:br/>
            <a:r>
              <a:rPr b="false" i="false" strike="noStrike" sz="1200" u="none">
                <a:solidFill>
                  <a:srgbClr val="FFFFFF"/>
                </a:solidFill>
                <a:latin typeface="Calibri"/>
              </a:rPr>
              <a:t>buy cheap doxycycline online</a:t>
            </a:r>
            <a:br/>
            <a:r>
              <a:rPr b="false" i="false" strike="noStrike" sz="1200" u="none">
                <a:solidFill>
                  <a:srgbClr val="FFFFFF"/>
                </a:solidFill>
                <a:latin typeface="Calibri"/>
              </a:rPr>
              <a:t>doxycycline 100mg uses for dogs</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vibramycin d</a:t>
            </a:r>
            <a:br/>
            <a:r>
              <a:rPr b="false" i="false" strike="noStrike" sz="1200" u="none">
                <a:solidFill>
                  <a:srgbClr val="FFFFFF"/>
                </a:solidFill>
                <a:latin typeface="Calibri"/>
              </a:rPr>
              <a:t>doxycycline tetracycline of minocycline</a:t>
            </a:r>
            <a:br/>
            <a:r>
              <a:rPr b="false" i="false" strike="noStrike" sz="1200" u="none">
                <a:solidFill>
                  <a:srgbClr val="FFFFFF"/>
                </a:solidFill>
                <a:latin typeface="Calibri"/>
              </a:rPr>
              <a:t>can you order doxycycline online</a:t>
            </a:r>
            <a:br/>
            <a:r>
              <a:rPr b="false" i="false" strike="noStrike" sz="1200" u="none">
                <a:solidFill>
                  <a:srgbClr val="FFFFFF"/>
                </a:solidFill>
                <a:latin typeface="Calibri"/>
              </a:rPr>
              <a:t>purchase doxycycline hyclate</a:t>
            </a:r>
            <a:br/>
            <a:r>
              <a:rPr b="false" i="false" strike="noStrike" sz="1200" u="none">
                <a:solidFill>
                  <a:srgbClr val="FFFFFF"/>
                </a:solidFill>
                <a:latin typeface="Calibri"/>
              </a:rPr>
              <a:t>purchase vibramycin</a:t>
            </a:r>
            <a:br/>
            <a:r>
              <a:rPr b="false" i="false" strike="noStrike" sz="1200" u="none">
                <a:solidFill>
                  <a:srgbClr val="FFFFFF"/>
                </a:solidFill>
                <a:latin typeface="Calibri"/>
              </a:rPr>
              <a:t>how long does it take doxycycline hyclate 100mg to work for acne</a:t>
            </a:r>
            <a:br/>
            <a:r>
              <a:rPr b="false" i="false" strike="noStrike" sz="1200" u="none">
                <a:solidFill>
                  <a:srgbClr val="FFFFFF"/>
                </a:solidFill>
                <a:latin typeface="Calibri"/>
              </a:rPr>
              <a:t>doxycycline 20 mg tablets</a:t>
            </a:r>
            <a:br/>
            <a:r>
              <a:rPr b="false" i="false" strike="noStrike" sz="1200" u="none">
                <a:solidFill>
                  <a:srgbClr val="FFFFFF"/>
                </a:solidFill>
                <a:latin typeface="Calibri"/>
              </a:rPr>
              <a:t>doxycycline backorder</a:t>
            </a:r>
            <a:br/>
            <a:r>
              <a:rPr b="false" i="false" strike="noStrike" sz="1200" u="none">
                <a:solidFill>
                  <a:srgbClr val="FFFFFF"/>
                </a:solidFill>
                <a:latin typeface="Calibri"/>
              </a:rPr>
              <a:t>doxycycline caps 100mg</a:t>
            </a:r>
            <a:br/>
            <a:r>
              <a:rPr b="false" i="false" strike="noStrike" sz="1200" u="none">
                <a:solidFill>
                  <a:srgbClr val="FFFFFF"/>
                </a:solidFill>
                <a:latin typeface="Calibri"/>
              </a:rPr>
              <a:t>doxycycline hyclate ta 100mg uses</a:t>
            </a:r>
            <a:br/>
            <a:r>
              <a:rPr b="false" i="false" strike="noStrike" sz="1200" u="none">
                <a:solidFill>
                  <a:srgbClr val="FFFFFF"/>
                </a:solidFill>
                <a:latin typeface="Calibri"/>
              </a:rPr>
              <a:t>You may give a second injection if your migraine symptoms come back.</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100mg acne review</a:t>
            </a:r>
            <a:br/>
            <a:r>
              <a:rPr b="false" i="false" strike="noStrike" sz="1200" u="none">
                <a:solidFill>
                  <a:srgbClr val="FFFFFF"/>
                </a:solidFill>
                <a:latin typeface="Calibri"/>
              </a:rPr>
              <a:t>buy doxycycline malaria uk</a:t>
            </a:r>
            <a:br/>
            <a:r>
              <a:rPr b="false" i="false" strike="noStrike" sz="1200" u="none">
                <a:solidFill>
                  <a:srgbClr val="FFFFFF"/>
                </a:solidFill>
                <a:latin typeface="Calibri"/>
              </a:rPr>
              <a:t>300 mg doxycycline dosage</a:t>
            </a:r>
            <a:br/>
            <a:r>
              <a:rPr b="false" i="false" strike="noStrike" sz="1200" u="none">
                <a:solidFill>
                  <a:srgbClr val="FFFFFF"/>
                </a:solidFill>
                <a:latin typeface="Calibri"/>
              </a:rPr>
              <a:t>doxycycline hyclate 100mg reviews for acne</a:t>
            </a:r>
            <a:br/>
            <a:r>
              <a:rPr b="false" i="false" strike="noStrike" sz="1200" u="none">
                <a:solidFill>
                  <a:srgbClr val="FFFFFF"/>
                </a:solidFill>
                <a:latin typeface="Calibri"/>
              </a:rPr>
              <a:t>vibramycin acne</a:t>
            </a:r>
            <a:br/>
            <a:r>
              <a:rPr b="false" i="false" strike="noStrike" sz="1200" u="none">
                <a:solidFill>
                  <a:srgbClr val="FFFFFF"/>
                </a:solidFill>
                <a:latin typeface="Calibri"/>
              </a:rPr>
              <a:t>doxycycline 125 mg for dogs</a:t>
            </a:r>
            <a:br/>
            <a:r>
              <a:rPr b="false" i="false" strike="noStrike" sz="1200" u="none">
                <a:solidFill>
                  <a:srgbClr val="FFFFFF"/>
                </a:solidFill>
                <a:latin typeface="Calibri"/>
              </a:rPr>
              <a:t>how can i get doxycycline over the counter</a:t>
            </a:r>
            <a:br/>
            <a:r>
              <a:rPr b="false" i="false" strike="noStrike" sz="1200" u="none">
                <a:solidFill>
                  <a:srgbClr val="FFFFFF"/>
                </a:solidFill>
                <a:latin typeface="Calibri"/>
              </a:rPr>
              <a:t>doxycycline 5 mg/kg</a:t>
            </a:r>
            <a:br/>
            <a:r>
              <a:rPr b="false" i="false" strike="noStrike" sz="1200" u="none">
                <a:solidFill>
                  <a:srgbClr val="FFFFFF"/>
                </a:solidFill>
                <a:latin typeface="Calibri"/>
              </a:rPr>
              <a:t>where to get doxycycline</a:t>
            </a:r>
            <a:br/>
            <a:r>
              <a:rPr b="false" i="false" strike="noStrike" sz="1200" u="none">
                <a:solidFill>
                  <a:srgbClr val="FFFFFF"/>
                </a:solidFill>
                <a:latin typeface="Calibri"/>
              </a:rPr>
              <a:t>doxycycline mg dosage</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doxycycline hyclate 100mg capsule uses</a:t>
            </a:r>
            <a:br/>
            <a:r>
              <a:rPr b="false" i="false" strike="noStrike" sz="1200" u="none">
                <a:solidFill>
                  <a:srgbClr val="FFFFFF"/>
                </a:solidFill>
                <a:latin typeface="Calibri"/>
              </a:rPr>
              <a:t>doxycycline cheap</a:t>
            </a:r>
            <a:br/>
            <a:r>
              <a:rPr b="false" i="false" strike="noStrike" sz="1200" u="none">
                <a:solidFill>
                  <a:srgbClr val="FFFFFF"/>
                </a:solidFill>
                <a:latin typeface="Calibri"/>
              </a:rPr>
              <a:t>The process intended for 2011 would transform a sense of �  � � experience as well as creativity inside Manchester trend field</a:t>
            </a:r>
            <a:br/>
            <a:r>
              <a:rPr b="false" i="false" strike="noStrike" sz="1200" u="none">
                <a:solidFill>
                  <a:srgbClr val="FFFFFF"/>
                </a:solidFill>
                <a:latin typeface="Calibri"/>
              </a:rPr>
              <a:t>low dose doxycycline for mgd</a:t>
            </a:r>
            <a:br/>
            <a:r>
              <a:rPr b="false" i="false" strike="noStrike" sz="1200" u="none">
                <a:solidFill>
                  <a:srgbClr val="FFFFFF"/>
                </a:solidFill>
                <a:latin typeface="Calibri"/>
              </a:rPr>
              <a:t>doxycycline hyclate 100mg price walmart</a:t>
            </a:r>
            <a:br/>
            <a:r>
              <a:rPr b="false" i="false" strike="noStrike" sz="1200" u="none">
                <a:solidFill>
                  <a:srgbClr val="FFFFFF"/>
                </a:solidFill>
                <a:latin typeface="Calibri"/>
              </a:rPr>
              <a:t>doxycycline hyclate 100</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100mg cost australia</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100mg doxycycline for acne</a:t>
            </a:r>
            <a:br/>
            <a:r>
              <a:rPr b="false" i="false" strike="noStrike" sz="1200" u="none">
                <a:solidFill>
                  <a:srgbClr val="FFFFFF"/>
                </a:solidFill>
                <a:latin typeface="Calibri"/>
              </a:rPr>
              <a:t>is buying doxycycline online safe</a:t>
            </a:r>
            <a:br/>
            <a:r>
              <a:rPr b="false" i="false" strike="noStrike" sz="1200" u="none">
                <a:solidFill>
                  <a:srgbClr val="FFFFFF"/>
                </a:solidFill>
                <a:latin typeface="Calibri"/>
              </a:rPr>
              <a:t>teva doxylin 100mg doxycycline hyclate</a:t>
            </a:r>
            <a:br/>
            <a:r>
              <a:rPr b="false" i="false" strike="noStrike" sz="1200" u="none">
                <a:solidFill>
                  <a:srgbClr val="FFFFFF"/>
                </a:solidFill>
                <a:latin typeface="Calibri"/>
              </a:rPr>
              <a:t>where can i purchase doxycycline</a:t>
            </a:r>
            <a:br/>
            <a:r>
              <a:rPr b="false" i="false" strike="noStrike" sz="1200" u="none">
                <a:solidFill>
                  <a:srgbClr val="FFFFFF"/>
                </a:solidFill>
                <a:latin typeface="Calibri"/>
              </a:rPr>
              <a:t>where can i buy doxycycline online</a:t>
            </a:r>
            <a:br/>
            <a:r>
              <a:rPr b="false" i="false" strike="noStrike" sz="1200" u="none">
                <a:solidFill>
                  <a:srgbClr val="FFFFFF"/>
                </a:solidFill>
                <a:latin typeface="Calibri"/>
              </a:rPr>
              <a:t>doxycycline 100mg malaria prophylaxis</a:t>
            </a:r>
            <a:br/>
            <a:r>
              <a:rPr b="false" i="false" strike="noStrike" sz="1200" u="none">
                <a:solidFill>
                  <a:srgbClr val="FFFFFF"/>
                </a:solidFill>
                <a:latin typeface="Calibri"/>
              </a:rPr>
              <a:t>doxycycline hyclate 20 mg price</a:t>
            </a:r>
            <a:br/>
            <a:r>
              <a:rPr b="false" i="false" strike="noStrike" sz="1200" u="none">
                <a:solidFill>
                  <a:srgbClr val="FFFFFF"/>
                </a:solidFill>
                <a:latin typeface="Calibri"/>
              </a:rPr>
              <a:t>buy cheap doxycycline in usa</a:t>
            </a:r>
            <a:br/>
            <a:r>
              <a:rPr b="false" i="false" strike="noStrike" sz="1200" u="none">
                <a:solidFill>
                  <a:srgbClr val="FFFFFF"/>
                </a:solidFill>
                <a:latin typeface="Calibri"/>
              </a:rPr>
              <a:t>In 13 randomised studies of diabetic neuropathy the number needed to treat to achieve at least 50% pain relief was 3.0 (2.4 to 4), and in two studies of atypical facial pain it was 2.8 (2 to 4.7)</a:t>
            </a:r>
            <a:br/>
            <a:r>
              <a:rPr b="false" i="false" strike="noStrike" sz="1200" u="none">
                <a:solidFill>
                  <a:srgbClr val="FFFFFF"/>
                </a:solidFill>
                <a:latin typeface="Calibri"/>
              </a:rPr>
              <a:t>doxycycline hyclate 50 mg for acne reviews</a:t>
            </a:r>
            <a:br/>
            <a:r>
              <a:rPr b="false" i="false" strike="noStrike" sz="1200" u="none">
                <a:solidFill>
                  <a:srgbClr val="FFFFFF"/>
                </a:solidFill>
                <a:latin typeface="Calibri"/>
              </a:rPr>
              <a:t>doxycycline 50 mg for rosacea</a:t>
            </a:r>
            <a:br/>
            <a:r>
              <a:rPr b="false" i="false" strike="noStrike" sz="1200" u="none">
                <a:solidFill>
                  <a:srgbClr val="FFFFFF"/>
                </a:solidFill>
                <a:latin typeface="Calibri"/>
              </a:rPr>
              <a:t>tetracycline to doxycycline dose conversion</a:t>
            </a:r>
            <a:br/>
            <a:r>
              <a:rPr b="false" i="false" strike="noStrike" sz="1200" u="none">
                <a:solidFill>
                  <a:srgbClr val="FFFFFF"/>
                </a:solidFill>
                <a:latin typeface="Calibri"/>
              </a:rPr>
              <a:t>Over the counter adapalene gel 0.1 is not available in UK, USA, Australia, Canada</a:t>
            </a:r>
            <a:br/>
            <a:r>
              <a:rPr b="false" i="false" strike="noStrike" sz="1200" u="none">
                <a:solidFill>
                  <a:srgbClr val="FFFFFF"/>
                </a:solidFill>
                <a:latin typeface="Calibri"/>
              </a:rPr>
              <a:t>cheapest place to buy doxycycline in uk</a:t>
            </a:r>
            <a:br/>
            <a:r>
              <a:rPr b="false" i="false" strike="noStrike" sz="1200" u="none">
                <a:solidFill>
                  <a:srgbClr val="FFFFFF"/>
                </a:solidFill>
                <a:latin typeface="Calibri"/>
              </a:rPr>
              <a:t>doxycycline 100mg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doxycycline to buy</a:t>
            </a:r>
            <a:br/>
            <a:r>
              <a:rPr b="false" i="false" strike="noStrike" sz="1200" u="none">
                <a:solidFill>
                  <a:srgbClr val="FFFFFF"/>
                </a:solidFill>
                <a:latin typeface="Calibri"/>
              </a:rPr>
              <a:t>doxycycline 100mg dosage for bronchitis</a:t>
            </a:r>
            <a:br/>
            <a:r>
              <a:rPr b="false" i="false" strike="noStrike" sz="1200" u="none">
                <a:solidFill>
                  <a:srgbClr val="FFFFFF"/>
                </a:solidFill>
                <a:latin typeface="Calibri"/>
              </a:rPr>
              <a:t>Metformin may also mimic the effects of exercise.</a:t>
            </a:r>
            <a:br/>
            <a:r>
              <a:rPr b="false" i="false" strike="noStrike" sz="1200" u="none">
                <a:solidFill>
                  <a:srgbClr val="FFFFFF"/>
                </a:solidFill>
                <a:latin typeface="Calibri"/>
              </a:rPr>
              <a:t>100mg doxycycline capsules</a:t>
            </a:r>
            <a:br/>
            <a:r>
              <a:rPr b="false" i="false" strike="noStrike" sz="1200" u="none">
                <a:solidFill>
                  <a:srgbClr val="FFFFFF"/>
                </a:solidFill>
                <a:latin typeface="Calibri"/>
              </a:rPr>
              <a:t>purchase doxycycline online uk</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buy doxycycline over the counter uk</a:t>
            </a:r>
            <a:br/>
            <a:r>
              <a:rPr b="false" i="false" strike="noStrike" sz="1200" u="none">
                <a:solidFill>
                  <a:srgbClr val="FFFFFF"/>
                </a:solidFill>
                <a:latin typeface="Calibri"/>
              </a:rPr>
              <a:t>vibramycin suspension</a:t>
            </a:r>
            <a:br/>
            <a:r>
              <a:rPr b="false" i="false" strike="noStrike" sz="1200" u="none">
                <a:solidFill>
                  <a:srgbClr val="FFFFFF"/>
                </a:solidFill>
                <a:latin typeface="Calibri"/>
              </a:rPr>
              <a:t>how to get rid of doxycycline rash</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how do i get doxycycline out of my system</a:t>
            </a:r>
            <a:br/>
            <a:r>
              <a:rPr b="false" i="false" strike="noStrike" sz="1200" u="none">
                <a:solidFill>
                  <a:srgbClr val="FFFFFF"/>
                </a:solidFill>
                <a:latin typeface="Calibri"/>
              </a:rPr>
              <a:t>doxycycline 40 mg for acne</a:t>
            </a:r>
            <a:br/>
            <a:r>
              <a:rPr b="false" i="false" strike="noStrike" sz="1200" u="none">
                <a:solidFill>
                  <a:srgbClr val="FFFFFF"/>
                </a:solidFill>
                <a:latin typeface="Calibri"/>
              </a:rPr>
              <a:t>doxycycline where to buy</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doxycycline 100 mg capsule</a:t>
            </a:r>
            <a:br/>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hyclate 100mg for chlamydia</a:t>
            </a:r>
            <a:br/>
            <a:r>
              <a:rPr b="false" i="false" strike="noStrike" sz="1200" u="none">
                <a:solidFill>
                  <a:srgbClr val="FFFFFF"/>
                </a:solidFill>
                <a:latin typeface="Calibri"/>
              </a:rPr>
              <a:t>doxycycline tetracycline allergy</a:t>
            </a:r>
            <a:br/>
            <a:r>
              <a:rPr b="false" i="false" strike="noStrike" sz="1200" u="none">
                <a:solidFill>
                  <a:srgbClr val="FFFFFF"/>
                </a:solidFill>
                <a:latin typeface="Calibri"/>
              </a:rPr>
              <a:t>You should always take Famvir tablets whole without crushing them</a:t>
            </a:r>
            <a:br/>
            <a:r>
              <a:rPr b="false" i="false" strike="noStrike" sz="1200" u="none">
                <a:solidFill>
                  <a:srgbClr val="FFFFFF"/>
                </a:solidFill>
                <a:latin typeface="Calibri"/>
              </a:rPr>
              <a:t>buy doxycycline 100mg online</a:t>
            </a:r>
            <a:br/>
            <a:r>
              <a:rPr b="false" i="false" strike="noStrike" sz="1200" u="none">
                <a:solidFill>
                  <a:srgbClr val="FFFFFF"/>
                </a:solidFill>
                <a:latin typeface="Calibri"/>
              </a:rPr>
              <a:t>With a healthy lifestyle and correct dosages of Xenical, the efficient treatment of obesity is also assured.These are only some things you must know before planning to buy Xenical generic online</a:t>
            </a:r>
            <a:br/>
            <a:r>
              <a:rPr b="false" i="false" strike="noStrike" sz="1200" u="none">
                <a:solidFill>
                  <a:srgbClr val="FFFFFF"/>
                </a:solidFill>
                <a:latin typeface="Calibri"/>
              </a:rPr>
              <a:t>doxycycline 200 mg per day acne</a:t>
            </a:r>
            <a:br/>
            <a:r>
              <a:rPr b="false" i="false" strike="noStrike" sz="1200" u="none">
                <a:solidFill>
                  <a:srgbClr val="FFFFFF"/>
                </a:solidFill>
                <a:latin typeface="Calibri"/>
              </a:rPr>
              <a:t>Pantoprazole is indicated for maintenance of healing of erosive esophagitis and reduction in relapse rates of daytime and nighttime heartburn symptoms in adult patients with GERD</a:t>
            </a:r>
            <a:br/>
            <a:r>
              <a:rPr b="false" i="false" strike="noStrike" sz="1200" u="none">
                <a:solidFill>
                  <a:srgbClr val="FFFFFF"/>
                </a:solidFill>
                <a:latin typeface="Calibri"/>
              </a:rPr>
              <a:t>doxycycline 100mg capsule for dogs</a:t>
            </a:r>
            <a:br/>
            <a:r>
              <a:rPr b="false" i="false" strike="noStrike" sz="1200" u="none">
                <a:solidFill>
                  <a:srgbClr val="FFFFFF"/>
                </a:solidFill>
                <a:latin typeface="Calibri"/>
              </a:rPr>
              <a:t>where can i get azithromycin or doxycycline</a:t>
            </a:r>
            <a:br/>
            <a:r>
              <a:rPr b="false" i="false" strike="noStrike" sz="1200" u="none">
                <a:solidFill>
                  <a:srgbClr val="FFFFFF"/>
                </a:solidFill>
                <a:latin typeface="Calibri"/>
              </a:rPr>
              <a:t>doxycycline hyclate mgd</a:t>
            </a:r>
            <a:br/>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buy doxycycline online us</a:t>
            </a:r>
            <a:br/>
            <a:r>
              <a:rPr b="false" i="false" strike="noStrike" sz="1200" u="none">
                <a:solidFill>
                  <a:srgbClr val="FFFFFF"/>
                </a:solidFill>
                <a:latin typeface="Calibri"/>
              </a:rPr>
              <a:t>au u, chng mt khng cn l i vi mi chng ta nhng n gy nh hng khng nh n cng vic v cuc sng c bit l nhng ngi thng xuyn b au u</a:t>
            </a:r>
            <a:br/>
            <a:r>
              <a:rPr b="false" i="false" strike="noStrike" sz="1200" u="none">
                <a:solidFill>
                  <a:srgbClr val="FFFFFF"/>
                </a:solidFill>
                <a:latin typeface="Calibri"/>
              </a:rPr>
              <a:t>where to buy doxycycline in singapore</a:t>
            </a:r>
            <a:br/>
            <a:r>
              <a:rPr b="false" i="false" strike="noStrike" sz="1200" u="none">
                <a:solidFill>
                  <a:srgbClr val="FFFFFF"/>
                </a:solidFill>
                <a:latin typeface="Calibri"/>
              </a:rPr>
              <a:t>As i work in a school i have no date to go back which is really frustrating.</a:t>
            </a:r>
            <a:br/>
            <a:r>
              <a:rPr b="false" i="false" strike="noStrike" sz="1200" u="none">
                <a:solidFill>
                  <a:srgbClr val="FFFFFF"/>
                </a:solidFill>
                <a:latin typeface="Calibri"/>
              </a:rPr>
              <a:t>buy vibramycin online</a:t>
            </a:r>
            <a:br/>
            <a:r>
              <a:rPr b="false" i="false" strike="noStrike" sz="1200" u="none">
                <a:solidFill>
                  <a:srgbClr val="FFFFFF"/>
                </a:solidFill>
                <a:latin typeface="Calibri"/>
              </a:rPr>
              <a:t>doxycycline hyclate 100mg tablets price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doxycycline monohydrate tablets 100mg</a:t>
            </a:r>
            <a:br/>
            <a:r>
              <a:rPr b="false" i="false" strike="noStrike" sz="1200" u="none">
                <a:solidFill>
                  <a:srgbClr val="FFFFFF"/>
                </a:solidFill>
                <a:latin typeface="Calibri"/>
              </a:rPr>
              <a:t>doxycycline 100mg coupon</a:t>
            </a:r>
            <a:br/>
            <a:r>
              <a:rPr b="false" i="false" strike="noStrike" sz="1200" u="none">
                <a:solidFill>
                  <a:srgbClr val="FFFFFF"/>
                </a:solidFill>
                <a:latin typeface="Calibri"/>
              </a:rPr>
              <a:t>doxycycline hyclate 100mg cap coupon</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how to get doxycycline online</a:t>
            </a:r>
            <a:br/>
            <a:r>
              <a:rPr b="false" i="false" strike="noStrike" sz="1200" u="none">
                <a:solidFill>
                  <a:srgbClr val="FFFFFF"/>
                </a:solidFill>
                <a:latin typeface="Calibri"/>
              </a:rPr>
              <a:t>doxycycline hyclate 100mg coupon</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can i buy doxycycline over the counter in uk</a:t>
            </a:r>
            <a:br/>
            <a:r>
              <a:rPr b="false" i="false" strike="noStrike" sz="1200" u="none">
                <a:solidFill>
                  <a:srgbClr val="FFFFFF"/>
                </a:solidFill>
                <a:latin typeface="Calibri"/>
              </a:rPr>
              <a:t>doxycycline 100mg rosacea</a:t>
            </a:r>
            <a:br/>
            <a:r>
              <a:rPr b="false" i="false" strike="noStrike" sz="1200" u="none">
                <a:solidFill>
                  <a:srgbClr val="FFFFFF"/>
                </a:solidFill>
                <a:latin typeface="Calibri"/>
              </a:rPr>
              <a:t>doxycycline hyclate 100mg tab</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purchase doxycycline for dogs</a:t>
            </a:r>
            <a:br/>
            <a:r>
              <a:rPr b="false" i="false" strike="noStrike" sz="1200" u="none">
                <a:solidFill>
                  <a:srgbClr val="FFFFFF"/>
                </a:solidFill>
                <a:latin typeface="Calibri"/>
              </a:rPr>
              <a:t>Not able to string a conversation together, of course</a:t>
            </a:r>
            <a:br/>
            <a:r>
              <a:rPr b="false" i="false" strike="noStrike" sz="1200" u="none">
                <a:solidFill>
                  <a:srgbClr val="FFFFFF"/>
                </a:solidFill>
                <a:latin typeface="Calibri"/>
              </a:rPr>
              <a:t>how to get doxycycline</a:t>
            </a:r>
            <a:br/>
            <a:r>
              <a:rPr b="false" i="false" strike="noStrike" sz="1200" u="none">
                <a:solidFill>
                  <a:srgbClr val="FFFFFF"/>
                </a:solidFill>
                <a:latin typeface="Calibri"/>
              </a:rPr>
              <a:t>I've also been crying all day for no reason at all</a:t>
            </a:r>
            <a:br/>
            <a:r>
              <a:rPr b="false" i="false" strike="noStrike" sz="1200" u="none">
                <a:solidFill>
                  <a:srgbClr val="FFFFFF"/>
                </a:solidFill>
                <a:latin typeface="Calibri"/>
              </a:rPr>
              <a:t>is doxycycline hyclate 100mg used for sinus infection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Por lo tanto, tome este medicamento durante todo el tiempo que su mco le prescriba, incluso aunque sus molestias hayan desaparecido.</a:t>
            </a:r>
            <a:br/>
            <a:r>
              <a:rPr b="false" i="false" strike="noStrike" sz="1200" u="none">
                <a:solidFill>
                  <a:srgbClr val="FFFFFF"/>
                </a:solidFill>
                <a:latin typeface="Calibri"/>
              </a:rPr>
              <a:t>doxycycline hyclate 100 mg para que sirve</a:t>
            </a:r>
            <a:br/>
            <a:r>
              <a:rPr b="false" i="false" strike="noStrike" sz="1200" u="none">
                <a:solidFill>
                  <a:srgbClr val="FFFFFF"/>
                </a:solidFill>
                <a:latin typeface="Calibri"/>
              </a:rPr>
              <a:t>doxycycline 100mg tablet pic</a:t>
            </a:r>
            <a:br/>
            <a:r>
              <a:rPr b="false" i="false" strike="noStrike" sz="1200" u="none">
                <a:solidFill>
                  <a:srgbClr val="FFFFFF"/>
                </a:solidFill>
                <a:latin typeface="Calibri"/>
              </a:rPr>
              <a:t>doxycycline 200 mg for dogs</a:t>
            </a:r>
            <a:br/>
            <a:r>
              <a:rPr b="false" i="false" strike="noStrike" sz="1200" u="none">
                <a:solidFill>
                  <a:srgbClr val="FFFFFF"/>
                </a:solidFill>
                <a:latin typeface="Calibri"/>
              </a:rPr>
              <a:t>&amp;ldquo;Patients often fail to read the patient information leaflet when they purchase a medicine, as GSL medicines are perceived as harmless</a:t>
            </a:r>
            <a:br/>
            <a:r>
              <a:rPr b="false" i="false" strike="noStrike" sz="1200" u="none">
                <a:solidFill>
                  <a:srgbClr val="FFFFFF"/>
                </a:solidFill>
                <a:latin typeface="Calibri"/>
              </a:rPr>
              <a:t>doxycycline hyclate 100mg tablet price</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doxycycline hyclate 100mg capsules price</a:t>
            </a:r>
            <a:br/>
            <a:r>
              <a:rPr b="false" i="false" strike="noStrike" sz="1200" u="none">
                <a:solidFill>
                  <a:srgbClr val="FFFFFF"/>
                </a:solidFill>
                <a:latin typeface="Calibri"/>
              </a:rPr>
              <a:t>where to buy doxycycline online</a:t>
            </a:r>
            <a:br/>
            <a:r>
              <a:rPr b="false" i="false" strike="noStrike" sz="1200" u="none">
                <a:solidFill>
                  <a:srgbClr val="FFFFFF"/>
                </a:solidFill>
                <a:latin typeface="Calibri"/>
              </a:rPr>
              <a:t>doxycycline hyclate 100mg for dogs</a:t>
            </a:r>
            <a:br/>
            <a:r>
              <a:rPr b="false" i="false" strike="noStrike" sz="1200" u="none">
                <a:solidFill>
                  <a:srgbClr val="FFFFFF"/>
                </a:solidFill>
                <a:latin typeface="Calibri"/>
              </a:rPr>
              <a:t>Women treated with cabergoline for pituitary adenomas who become pregnant can breastfed their infants with no apparent risk of recurrence</a:t>
            </a:r>
            <a:br/>
            <a:r>
              <a:rPr b="false" i="false" strike="noStrike" sz="1200" u="none">
                <a:solidFill>
                  <a:srgbClr val="FFFFFF"/>
                </a:solidFill>
                <a:latin typeface="Calibri"/>
              </a:rPr>
              <a:t>doxycycline hyc 100mg</a:t>
            </a:r>
            <a:br/>
            <a:r>
              <a:rPr b="false" i="false" strike="noStrike" sz="1200" u="none">
                <a:solidFill>
                  <a:srgbClr val="FFFFFF"/>
                </a:solidFill>
                <a:latin typeface="Calibri"/>
              </a:rPr>
              <a:t>buy doxycycline online canada</a:t>
            </a:r>
            <a:br/>
            <a:r>
              <a:rPr b="false" i="false" strike="noStrike" sz="1200" u="none">
                <a:solidFill>
                  <a:srgbClr val="FFFFFF"/>
                </a:solidFill>
                <a:latin typeface="Calibri"/>
              </a:rPr>
              <a:t>buy doxycycline 100mg capsule</a:t>
            </a:r>
            <a:br/>
            <a:r>
              <a:rPr b="false" i="false" strike="noStrike" sz="1200" u="none">
                <a:solidFill>
                  <a:srgbClr val="FFFFFF"/>
                </a:solidFill>
                <a:latin typeface="Calibri"/>
              </a:rPr>
              <a:t>The veterinary version of the medicine is technically called Robaxin-V.</a:t>
            </a:r>
            <a:br/>
            <a:r>
              <a:rPr b="false" i="false" strike="noStrike" sz="1200" u="none">
                <a:solidFill>
                  <a:srgbClr val="FFFFFF"/>
                </a:solidFill>
                <a:latin typeface="Calibri"/>
              </a:rPr>
              <a:t>doxycycline hyclate 100mg cost</a:t>
            </a:r>
            <a:br/>
            <a:r>
              <a:rPr b="false" i="false" strike="noStrike" sz="1200" u="none">
                <a:solidFill>
                  <a:srgbClr val="FFFFFF"/>
                </a:solidFill>
                <a:latin typeface="Calibri"/>
              </a:rPr>
              <a:t>doxycycline hydrochloride tablets 100mg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monohydrate 100mg caps</a:t>
            </a:r>
            <a:br/>
            <a:r>
              <a:rPr b="false" i="false" strike="noStrike" sz="1200" u="none">
                <a:solidFill>
                  <a:srgbClr val="FFFFFF"/>
                </a:solidFill>
                <a:latin typeface="Calibri"/>
              </a:rPr>
              <a:t>doxycycline 100 milligrams</a:t>
            </a:r>
            <a:br/>
            <a:r>
              <a:rPr b="false" i="false" strike="noStrike" sz="1200" u="none">
                <a:solidFill>
                  <a:srgbClr val="FFFFFF"/>
                </a:solidFill>
                <a:latin typeface="Calibri"/>
              </a:rPr>
              <a:t>where to buy doxycycline hyclate 100mg</a:t>
            </a:r>
            <a:br/>
            <a:r>
              <a:rPr b="false" i="false" strike="noStrike" sz="1200" u="none">
                <a:solidFill>
                  <a:srgbClr val="FFFFFF"/>
                </a:solidFill>
                <a:latin typeface="Calibri"/>
              </a:rPr>
              <a:t>doxycycline 10mg/ml</a:t>
            </a:r>
            <a:br/>
            <a:r>
              <a:rPr b="false" i="false" strike="noStrike" sz="1200" u="none">
                <a:solidFill>
                  <a:srgbClr val="FFFFFF"/>
                </a:solidFill>
                <a:latin typeface="Calibri"/>
              </a:rPr>
              <a:t>And I feel good enough in my own skin to feel ok with red marks on my face</a:t>
            </a:r>
            <a:br/>
            <a:r>
              <a:rPr b="false" i="false" strike="noStrike" sz="1200" u="none">
                <a:solidFill>
                  <a:srgbClr val="FFFFFF"/>
                </a:solidFill>
                <a:latin typeface="Calibri"/>
              </a:rPr>
              <a:t>how to buy doxycycline</a:t>
            </a:r>
            <a:br/>
            <a:r>
              <a:rPr b="false" i="false" strike="noStrike" sz="1200" u="none">
                <a:solidFill>
                  <a:srgbClr val="FFFFFF"/>
                </a:solidFill>
                <a:latin typeface="Calibri"/>
              </a:rPr>
              <a:t>doxycycline 20 mg for rosacea</a:t>
            </a:r>
            <a:br/>
            <a:r>
              <a:rPr b="false" i="false" strike="noStrike" sz="1200" u="none">
                <a:solidFill>
                  <a:srgbClr val="FFFFFF"/>
                </a:solidFill>
                <a:latin typeface="Calibri"/>
              </a:rPr>
              <a:t>doxycycline vibramycin</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purchase doxycycline</a:t>
            </a:r>
            <a:br/>
            <a:r>
              <a:rPr b="false" i="false" strike="noStrike" sz="1200" u="none">
                <a:solidFill>
                  <a:srgbClr val="FFFFFF"/>
                </a:solidFill>
                <a:latin typeface="Calibri"/>
              </a:rPr>
              <a:t>why is doxycycline cheaper than malarone</a:t>
            </a:r>
            <a:br/>
            <a:r>
              <a:rPr b="false" i="false" strike="noStrike" sz="1200" u="none">
                <a:solidFill>
                  <a:srgbClr val="FFFFFF"/>
                </a:solidFill>
                <a:latin typeface="Calibri"/>
              </a:rPr>
              <a:t>doxycycline dosage 200 mg</a:t>
            </a:r>
            <a:br/>
            <a:r>
              <a:rPr b="false" i="false" strike="noStrike" sz="1200" u="none">
                <a:solidFill>
                  <a:srgbClr val="FFFFFF"/>
                </a:solidFill>
                <a:latin typeface="Calibri"/>
              </a:rPr>
              <a:t>please talk to someone or a support group to help you identify the source of your depression and anxiety and seek help with dealing with the problem</a:t>
            </a:r>
            <a:br/>
            <a:r>
              <a:rPr b="false" i="false" strike="noStrike" sz="1200" u="none">
                <a:solidFill>
                  <a:srgbClr val="FFFFFF"/>
                </a:solidFill>
                <a:latin typeface="Calibri"/>
              </a:rPr>
              <a:t>doxycycline cheap australia</a:t>
            </a:r>
            <a:br/>
            <a:r>
              <a:rPr b="false" i="false" strike="noStrike" sz="1200" u="none">
                <a:solidFill>
                  <a:srgbClr val="FFFFFF"/>
                </a:solidFill>
                <a:latin typeface="Calibri"/>
              </a:rPr>
              <a:t>Here's how to avoid the most common fees plaguing international travelers today.</a:t>
            </a:r>
            <a:br/>
            <a:r>
              <a:rPr b="false" i="false" strike="noStrike" sz="1200" u="none">
                <a:solidFill>
                  <a:srgbClr val="FFFFFF"/>
                </a:solidFill>
                <a:latin typeface="Calibri"/>
              </a:rPr>
              <a:t>buy doxycycline online australia</a:t>
            </a:r>
            <a:br/>
            <a:r>
              <a:rPr b="false" i="false" strike="noStrike" sz="1200" u="none">
                <a:solidFill>
                  <a:srgbClr val="FFFFFF"/>
                </a:solidFill>
                <a:latin typeface="Calibri"/>
              </a:rPr>
              <a:t>doxycycline hyclate 100mg tablets acne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doxycycline hyc 100mg cap mutual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Buy Doxycycline Hyclate 100mg - How Can I Get Doxycycline Over The Counter</dc:title>
  <dc:description>Doxycycline hyclate 50 mg price, doxycycline tetracycline of minocycline, doxycycline hyclate 100mg tablets price, doxycycline 100mg tablet pic, where to buy doxycycline online, doxycycline 20 mg for rosacea, buy doxycycline online australia</dc:description>
  <dc:subject>Buy Doxycycline Hyclate 100mg - How Can I Get Doxycycline Over The Counter</dc:subject>
  <cp:keywords>doxycycline hyc 100mg cap, doxycycline 100mg capsules price, buy doxycycline 100mg, doxycycline online cheap, purchase doxycycline hyclate, doxycycline 100mg cost australia, doxycycline hyclate 20 mg price, buy doxycycline over the counter uk, doxycycline hyclate 100mg tab, purchase doxycycline for dogs</cp:keywords>
  <cp:category/>
</cp:coreProperties>
</file>