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34.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35.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36.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37.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38.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39.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40.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41.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42.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43.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44.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45.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46.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47.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Doxycycline Hyclate 100mg For Rosacea</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doxycycline monohydrate 100mg cost</a:t>
            </a:r>
            <a:br/>
            <a:r>
              <a:rPr b="false" i="false" strike="noStrike" sz="1200" u="none">
                <a:solidFill>
                  <a:srgbClr val="FFFFFF"/>
                </a:solidFill>
                <a:latin typeface="Calibri"/>
              </a:rPr>
              <a:t>doxycycline cheapest uk</a:t>
            </a:r>
            <a:br/>
            <a:r>
              <a:rPr b="false" i="false" strike="noStrike" sz="1200" u="none">
                <a:solidFill>
                  <a:srgbClr val="FFFFFF"/>
                </a:solidFill>
                <a:latin typeface="Calibri"/>
              </a:rPr>
              <a:t>How much will it cost to send this letter to ? loan on vehicle Turkey warned it citizens against non-essential travel toLebanon and called on those already in the country to returnhome</a:t>
            </a:r>
            <a:br/>
            <a:r>
              <a:rPr b="false" i="false" strike="noStrike" sz="1200" u="none">
                <a:solidFill>
                  <a:srgbClr val="FFFFFF"/>
                </a:solidFill>
                <a:latin typeface="Calibri"/>
              </a:rPr>
              <a:t>doxycycline 20 mg dosage</a:t>
            </a:r>
            <a:br/>
            <a:r>
              <a:rPr b="false" i="false" strike="noStrike" sz="1200" u="none">
                <a:solidFill>
                  <a:srgbClr val="FFFFFF"/>
                </a:solidFill>
                <a:latin typeface="Calibri"/>
              </a:rPr>
              <a:t>My TSh is &lt;0.03 so is too low and is called surpressed</a:t>
            </a:r>
            <a:br/>
            <a:r>
              <a:rPr b="false" i="false" strike="noStrike" sz="1200" u="none">
                <a:solidFill>
                  <a:srgbClr val="FFFFFF"/>
                </a:solidFill>
                <a:latin typeface="Calibri"/>
              </a:rPr>
              <a:t>how to get doxycycline in singapore</a:t>
            </a:r>
            <a:br/>
            <a:r>
              <a:rPr b="false" i="false" strike="noStrike" sz="1200" u="none">
                <a:solidFill>
                  <a:srgbClr val="FFFFFF"/>
                </a:solidFill>
                <a:latin typeface="Calibri"/>
              </a:rPr>
              <a:t>Upon my searches through the internet I stumbled across what I think is the original to the picture above, before it was photoshopped.</a:t>
            </a:r>
            <a:br/>
            <a:r>
              <a:rPr b="false" i="false" strike="noStrike" sz="1200" u="none">
                <a:solidFill>
                  <a:srgbClr val="FFFFFF"/>
                </a:solidFill>
                <a:latin typeface="Calibri"/>
              </a:rPr>
              <a:t>doxycycline hyclate 50 mg dosage</a:t>
            </a:r>
            <a:br/>
            <a:r>
              <a:rPr b="false" i="false" strike="noStrike" sz="1200" u="none">
                <a:solidFill>
                  <a:srgbClr val="FFFFFF"/>
                </a:solidFill>
                <a:latin typeface="Calibri"/>
              </a:rPr>
              <a:t>We were thinking about doing this, definitely.</a:t>
            </a:r>
            <a:br/>
            <a:r>
              <a:rPr b="false" i="false" strike="noStrike" sz="1200" u="none">
                <a:solidFill>
                  <a:srgbClr val="FFFFFF"/>
                </a:solidFill>
                <a:latin typeface="Calibri"/>
              </a:rPr>
              <a:t>doxycycline monohydrate 100mg for chlamydia</a:t>
            </a:r>
            <a:br/>
            <a:r>
              <a:rPr b="false" i="false" strike="noStrike" sz="1200" u="none">
                <a:solidFill>
                  <a:srgbClr val="FFFFFF"/>
                </a:solidFill>
                <a:latin typeface="Calibri"/>
              </a:rPr>
              <a:t>low dose doxycycline mgd</a:t>
            </a:r>
            <a:br/>
            <a:r>
              <a:rPr b="false" i="false" strike="noStrike" sz="1200" u="none">
                <a:solidFill>
                  <a:srgbClr val="FFFFFF"/>
                </a:solidFill>
                <a:latin typeface="Calibri"/>
              </a:rPr>
              <a:t>Although I was hungry food had limited appeal, however I made myself eat something but didn&amp;#39;t get the usual enjoyment that I do from food</a:t>
            </a:r>
            <a:br/>
            <a:r>
              <a:rPr b="false" i="false" strike="noStrike" sz="1200" u="none">
                <a:solidFill>
                  <a:srgbClr val="FFFFFF"/>
                </a:solidFill>
                <a:latin typeface="Calibri"/>
              </a:rPr>
              <a:t>doxycycline 1 mg/ml</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can i buy doxycycline for dogs</a:t>
            </a:r>
            <a:br/>
            <a:r>
              <a:rPr b="false" i="false" strike="noStrike" sz="1200" u="none">
                <a:solidFill>
                  <a:srgbClr val="FFFFFF"/>
                </a:solidFill>
                <a:latin typeface="Calibri"/>
              </a:rPr>
              <a:t>buy cheap doxycycline uk</a:t>
            </a:r>
            <a:br/>
            <a:r>
              <a:rPr b="false" i="false" strike="noStrike" sz="1200" u="none">
                <a:solidFill>
                  <a:srgbClr val="FFFFFF"/>
                </a:solidFill>
                <a:latin typeface="Calibri"/>
              </a:rPr>
              <a:t>doxycycline hyclate 100mg for sinus infection</a:t>
            </a:r>
            <a:br/>
            <a:r>
              <a:rPr b="false" i="false" strike="noStrike" sz="1200" u="none">
                <a:solidFill>
                  <a:srgbClr val="FFFFFF"/>
                </a:solidFill>
                <a:latin typeface="Calibri"/>
              </a:rPr>
              <a:t>how to get off doxycycline</a:t>
            </a:r>
            <a:br/>
            <a:r>
              <a:rPr b="false" i="false" strike="noStrike" sz="1200" u="none">
                <a:solidFill>
                  <a:srgbClr val="FFFFFF"/>
                </a:solidFill>
                <a:latin typeface="Calibri"/>
              </a:rPr>
              <a:t>Sometimes, it can be and spring into three that are visiting them at their looks suffered intense negotiations and a group therapy</a:t>
            </a:r>
            <a:br/>
            <a:r>
              <a:rPr b="false" i="false" strike="noStrike" sz="1200" u="none">
                <a:solidFill>
                  <a:srgbClr val="FFFFFF"/>
                </a:solidFill>
                <a:latin typeface="Calibri"/>
              </a:rPr>
              <a:t>doxycycline hyclate 100mg tablets picture</a:t>
            </a:r>
            <a:br/>
            <a:r>
              <a:rPr b="false" i="false" strike="noStrike" sz="1200" u="none">
                <a:solidFill>
                  <a:srgbClr val="FFFFFF"/>
                </a:solidFill>
                <a:latin typeface="Calibri"/>
              </a:rPr>
              <a:t>� � 20        �� �� ��������������  ,</a:t>
            </a:r>
            <a:br/>
            <a:r>
              <a:rPr b="false" i="false" strike="noStrike" sz="1200" u="none">
                <a:solidFill>
                  <a:srgbClr val="FFFFFF"/>
                </a:solidFill>
                <a:latin typeface="Calibri"/>
              </a:rPr>
              <a:t>can you get doxycycline over the counter in canada</a:t>
            </a:r>
            <a:br/>
            <a:r>
              <a:rPr b="false" i="false" strike="noStrike" sz="1200" u="none">
                <a:solidFill>
                  <a:srgbClr val="FFFFFF"/>
                </a:solidFill>
                <a:latin typeface="Calibri"/>
              </a:rPr>
              <a:t>She has just been using the clindamycin and not the retin a</a:t>
            </a:r>
            <a:br/>
            <a:r>
              <a:rPr b="false" i="false" strike="noStrike" sz="1200" u="none">
                <a:solidFill>
                  <a:srgbClr val="FFFFFF"/>
                </a:solidFill>
                <a:latin typeface="Calibri"/>
              </a:rPr>
              <a:t>doxycycline online uk</a:t>
            </a:r>
            <a:br/>
            <a:r>
              <a:rPr b="false" i="false" strike="noStrike" sz="1200" u="none">
                <a:solidFill>
                  <a:srgbClr val="FFFFFF"/>
                </a:solidFill>
                <a:latin typeface="Calibri"/>
              </a:rPr>
              <a:t>cheapest place to buy doxycycline uk</a:t>
            </a:r>
            <a:br/>
            <a:r>
              <a:rPr b="false" i="false" strike="noStrike" sz="1200" u="none">
                <a:solidFill>
                  <a:srgbClr val="FFFFFF"/>
                </a:solidFill>
                <a:latin typeface="Calibri"/>
              </a:rPr>
              <a:t>doxycycline hyclate 100mg cap for acne</a:t>
            </a:r>
            <a:br/>
            <a:r>
              <a:rPr b="false" i="false" strike="noStrike" sz="1200" u="none">
                <a:solidFill>
                  <a:srgbClr val="FFFFFF"/>
                </a:solidFill>
                <a:latin typeface="Calibri"/>
              </a:rPr>
              <a:t>doxycycline 150 mg dosage</a:t>
            </a:r>
            <a:br/>
            <a:r>
              <a:rPr b="false" i="false" strike="noStrike" sz="1200" u="none">
                <a:solidFill>
                  <a:srgbClr val="FFFFFF"/>
                </a:solidFill>
                <a:latin typeface="Calibri"/>
              </a:rPr>
              <a:t>Tamoxifen significantly protected mice &amp;mdash; none of the control mice survived longer than one day after infection, while about 35 percent of the tamoxifen-treated mice survived five days</a:t>
            </a:r>
            <a:br/>
            <a:r>
              <a:rPr b="false" i="false" strike="noStrike" sz="1200" u="none">
                <a:solidFill>
                  <a:srgbClr val="FFFFFF"/>
                </a:solidFill>
                <a:latin typeface="Calibri"/>
              </a:rPr>
              <a:t>which is better for acne doxycycline or tetracycline</a:t>
            </a:r>
            <a:br/>
            <a:r>
              <a:rPr b="false" i="false" strike="noStrike" sz="1200" u="none">
                <a:solidFill>
                  <a:srgbClr val="FFFFFF"/>
                </a:solidFill>
                <a:latin typeface="Calibri"/>
              </a:rPr>
              <a:t>doxycycline buy online us</a:t>
            </a:r>
            <a:br/>
            <a:r>
              <a:rPr b="false" i="false" strike="noStrike" sz="1200" u="none">
                <a:solidFill>
                  <a:srgbClr val="FFFFFF"/>
                </a:solidFill>
                <a:latin typeface="Calibri"/>
              </a:rPr>
              <a:t>how to get prescribed doxycycline</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doxycycline hyclate ta 100mg dosage</a:t>
            </a:r>
            <a:br/>
            <a:r>
              <a:rPr b="false" i="false" strike="noStrike" sz="1200" u="none">
                <a:solidFill>
                  <a:srgbClr val="FFFFFF"/>
                </a:solidFill>
                <a:latin typeface="Calibri"/>
              </a:rPr>
              <a:t>She left us a note also stating that it wasn&amp;rsquo;t anyones fault and that no one could help her</a:t>
            </a:r>
            <a:br/>
            <a:r>
              <a:rPr b="false" i="false" strike="noStrike" sz="1200" u="none">
                <a:solidFill>
                  <a:srgbClr val="FFFFFF"/>
                </a:solidFill>
                <a:latin typeface="Calibri"/>
              </a:rPr>
              <a:t>doxycycline hyclate 100mg capsules uses</a:t>
            </a:r>
            <a:br/>
            <a:r>
              <a:rPr b="false" i="false" strike="noStrike" sz="1200" u="none">
                <a:solidFill>
                  <a:srgbClr val="FFFFFF"/>
                </a:solidFill>
                <a:latin typeface="Calibri"/>
              </a:rPr>
              <a:t>how to take doxycycline 100mg for acne</a:t>
            </a:r>
            <a:br/>
            <a:r>
              <a:rPr b="false" i="false" strike="noStrike" sz="1200" u="none">
                <a:solidFill>
                  <a:srgbClr val="FFFFFF"/>
                </a:solidFill>
                <a:latin typeface="Calibri"/>
              </a:rPr>
              <a:t>cheapest form of doxycycline</a:t>
            </a:r>
            <a:br/>
            <a:r>
              <a:rPr b="false" i="false" strike="noStrike" sz="1200" u="none">
                <a:solidFill>
                  <a:srgbClr val="FFFFFF"/>
                </a:solidFill>
                <a:latin typeface="Calibri"/>
              </a:rPr>
              <a:t>generic doxycycline 100mg cost</a:t>
            </a:r>
            <a:br/>
            <a:r>
              <a:rPr b="false" i="false" strike="noStrike" sz="1200" u="none">
                <a:solidFill>
                  <a:srgbClr val="FFFFFF"/>
                </a:solidFill>
                <a:latin typeface="Calibri"/>
              </a:rPr>
              <a:t>It can even be fatal to yourunborn baby.</a:t>
            </a:r>
            <a:br/>
            <a:r>
              <a:rPr b="false" i="false" strike="noStrike" sz="1200" u="none">
                <a:solidFill>
                  <a:srgbClr val="FFFFFF"/>
                </a:solidFill>
                <a:latin typeface="Calibri"/>
              </a:rPr>
              <a:t>doxycycline online australia</a:t>
            </a:r>
            <a:br/>
            <a:r>
              <a:rPr b="false" i="false" strike="noStrike" sz="1200" u="none">
                <a:solidFill>
                  <a:srgbClr val="FFFFFF"/>
                </a:solidFill>
                <a:latin typeface="Calibri"/>
              </a:rPr>
              <a:t>doxycycline hyclate 100mg cap</a:t>
            </a:r>
            <a:br/>
            <a:r>
              <a:rPr b="false" i="false" strike="noStrike" sz="1200" u="none">
                <a:solidFill>
                  <a:srgbClr val="FFFFFF"/>
                </a:solidFill>
                <a:latin typeface="Calibri"/>
              </a:rPr>
              <a:t>how to buy doxycycline in uk</a:t>
            </a:r>
            <a:br/>
            <a:r>
              <a:rPr b="false" i="false" strike="noStrike" sz="1200" u="none">
                <a:solidFill>
                  <a:srgbClr val="FFFFFF"/>
                </a:solidFill>
                <a:latin typeface="Calibri"/>
              </a:rPr>
              <a:t>doxycycline 20 mg for dogs</a:t>
            </a:r>
            <a:br/>
            <a:r>
              <a:rPr b="false" i="false" strike="noStrike" sz="1200" u="none">
                <a:solidFill>
                  <a:srgbClr val="FFFFFF"/>
                </a:solidFill>
                <a:latin typeface="Calibri"/>
              </a:rPr>
              <a:t>Study cheapest alesse (ovral l) online leader Dr</a:t>
            </a:r>
            <a:br/>
            <a:r>
              <a:rPr b="false" i="false" strike="noStrike" sz="1200" u="none">
                <a:solidFill>
                  <a:srgbClr val="FFFFFF"/>
                </a:solidFill>
                <a:latin typeface="Calibri"/>
              </a:rPr>
              <a:t>order doxycycline hyclate 100mg</a:t>
            </a:r>
            <a:br/>
            <a:r>
              <a:rPr b="false" i="false" strike="noStrike" sz="1200" u="none">
                <a:solidFill>
                  <a:srgbClr val="FFFFFF"/>
                </a:solidFill>
                <a:latin typeface="Calibri"/>
              </a:rPr>
              <a:t>doxycycline hyclate 20 mg generic</a:t>
            </a:r>
            <a:br/>
            <a:r>
              <a:rPr b="false" i="false" strike="noStrike" sz="1200" u="none">
                <a:solidFill>
                  <a:srgbClr val="FFFFFF"/>
                </a:solidFill>
                <a:latin typeface="Calibri"/>
              </a:rPr>
              <a:t>how many mg of doxycycline for acne</a:t>
            </a:r>
            <a:br/>
            <a:r>
              <a:rPr b="false" i="false" strike="noStrike" sz="1200" u="none">
                <a:solidFill>
                  <a:srgbClr val="FFFFFF"/>
                </a:solidFill>
                <a:latin typeface="Calibri"/>
              </a:rPr>
              <a:t>where can i get doxycycline for my dog</a:t>
            </a:r>
            <a:br/>
            <a:r>
              <a:rPr b="false" i="false" strike="noStrike" sz="1200" u="none">
                <a:solidFill>
                  <a:srgbClr val="FFFFFF"/>
                </a:solidFill>
                <a:latin typeface="Calibri"/>
              </a:rPr>
              <a:t>what is doxycycline hyclate 100mg tablets used for</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doxycycline hyclate 100mg tablets used</a:t>
            </a:r>
            <a:br/>
            <a:r>
              <a:rPr b="false" i="false" strike="noStrike" sz="1200" u="none">
                <a:solidFill>
                  <a:srgbClr val="FFFFFF"/>
                </a:solidFill>
                <a:latin typeface="Calibri"/>
              </a:rPr>
              <a:t>buy doxycycline for dogs online</a:t>
            </a:r>
            <a:br/>
            <a:r>
              <a:rPr b="false" i="false" strike="noStrike" sz="1200" u="none">
                <a:solidFill>
                  <a:srgbClr val="FFFFFF"/>
                </a:solidFill>
                <a:latin typeface="Calibri"/>
              </a:rPr>
              <a:t>The hair from minoxidil tends to be unnoticeable for months and then it suddenly thickens up ( at least for me and my friends who use it &amp;mdash; I think this is why so many people give up on it).</a:t>
            </a:r>
            <a:br/>
            <a:r>
              <a:rPr b="false" i="false" strike="noStrike" sz="1200" u="none">
                <a:solidFill>
                  <a:srgbClr val="FFFFFF"/>
                </a:solidFill>
                <a:latin typeface="Calibri"/>
              </a:rPr>
              <a:t>doxycycline 100mg acne</a:t>
            </a:r>
            <a:br/>
            <a:r>
              <a:rPr b="false" i="false" strike="noStrike" sz="1200" u="none">
                <a:solidFill>
                  <a:srgbClr val="FFFFFF"/>
                </a:solidFill>
                <a:latin typeface="Calibri"/>
              </a:rPr>
              <a:t>doxycycline hyclate 100mg for rosacea</a:t>
            </a:r>
            <a:br/>
            <a:r>
              <a:rPr b="false" i="false" strike="noStrike" sz="1200" u="none">
                <a:solidFill>
                  <a:srgbClr val="FFFFFF"/>
                </a:solidFill>
                <a:latin typeface="Calibri"/>
              </a:rPr>
              <a:t>doxycycline 100mg tablets dosage</a:t>
            </a:r>
            <a:br/>
            <a:r>
              <a:rPr b="false" i="false" strike="noStrike" sz="1200" u="none">
                <a:solidFill>
                  <a:srgbClr val="FFFFFF"/>
                </a:solidFill>
                <a:latin typeface="Calibri"/>
              </a:rPr>
              <a:t>vibramycin doxycycline hyclate</a:t>
            </a:r>
            <a:br/>
            <a:r>
              <a:rPr b="false" i="false" strike="noStrike" sz="1200" u="none">
                <a:solidFill>
                  <a:srgbClr val="FFFFFF"/>
                </a:solidFill>
                <a:latin typeface="Calibri"/>
              </a:rPr>
              <a:t>order doxycycline</a:t>
            </a:r>
            <a:br/>
            <a:r>
              <a:rPr b="false" i="false" strike="noStrike" sz="1200" u="none">
                <a:solidFill>
                  <a:srgbClr val="FFFFFF"/>
                </a:solidFill>
                <a:latin typeface="Calibri"/>
              </a:rPr>
              <a:t>doxycycline 50 mg for cats</a:t>
            </a:r>
            <a:br/>
            <a:r>
              <a:rPr b="false" i="false" strike="noStrike" sz="1200" u="none">
                <a:solidFill>
                  <a:srgbClr val="FFFFFF"/>
                </a:solidFill>
                <a:latin typeface="Calibri"/>
              </a:rPr>
              <a:t>order vibramycin online</a:t>
            </a:r>
            <a:br/>
            <a:r>
              <a:rPr b="false" i="false" strike="noStrike" sz="1200" u="none">
                <a:solidFill>
                  <a:srgbClr val="FFFFFF"/>
                </a:solidFill>
                <a:latin typeface="Calibri"/>
              </a:rPr>
              <a:t>picture doxycycline 100mg tablet</a:t>
            </a:r>
            <a:br/>
            <a:r>
              <a:rPr b="false" i="false" strike="noStrike" sz="1200" u="none">
                <a:solidFill>
                  <a:srgbClr val="FFFFFF"/>
                </a:solidFill>
                <a:latin typeface="Calibri"/>
              </a:rPr>
              <a:t>purchase vibramycin online</a:t>
            </a:r>
            <a:br/>
            <a:r>
              <a:rPr b="false" i="false" strike="noStrike" sz="1200" u="none">
                <a:solidFill>
                  <a:srgbClr val="FFFFFF"/>
                </a:solidFill>
                <a:latin typeface="Calibri"/>
              </a:rPr>
              <a:t>Patients are warned to wean themselves off antidepressants slowly and under a doctor&amp;rsquo;s care.</a:t>
            </a:r>
            <a:br/>
            <a:r>
              <a:rPr b="false" i="false" strike="noStrike" sz="1200" u="none">
                <a:solidFill>
                  <a:srgbClr val="FFFFFF"/>
                </a:solidFill>
                <a:latin typeface="Calibri"/>
              </a:rPr>
              <a:t>doxycycline 50 mg bid</a:t>
            </a:r>
            <a:br/>
            <a:r>
              <a:rPr b="false" i="false" strike="noStrike" sz="1200" u="none">
                <a:solidFill>
                  <a:srgbClr val="FFFFFF"/>
                </a:solidFill>
                <a:latin typeface="Calibri"/>
              </a:rPr>
              <a:t>Typically a 50 mg tablet relieves my headache with nearly 100% effectiveness within about 45 minutes to an hour with no significant side effects</a:t>
            </a:r>
            <a:br/>
            <a:r>
              <a:rPr b="false" i="false" strike="noStrike" sz="1200" u="none">
                <a:solidFill>
                  <a:srgbClr val="FFFFFF"/>
                </a:solidFill>
                <a:latin typeface="Calibri"/>
              </a:rPr>
              <a:t>what is doxycycline 100mg tablets used for</a:t>
            </a:r>
            <a:br/>
            <a:r>
              <a:rPr b="false" i="false" strike="noStrike" sz="1200" u="none">
                <a:solidFill>
                  <a:srgbClr val="FFFFFF"/>
                </a:solidFill>
                <a:latin typeface="Calibri"/>
              </a:rPr>
              <a:t>Only lasts 10 minutes and am never actually sick but it&amp;#39;s very unpleasant</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100mg doxycycline hyclate</a:t>
            </a:r>
            <a:br/>
            <a:r>
              <a:rPr b="false" i="false" strike="noStrike" sz="1200" u="none">
                <a:solidFill>
                  <a:srgbClr val="FFFFFF"/>
                </a:solidFill>
                <a:latin typeface="Calibri"/>
              </a:rPr>
              <a:t>"There are many factors that determine price," Publix spokeswoman Kimberly Reynolds said</a:t>
            </a:r>
            <a:br/>
            <a:r>
              <a:rPr b="false" i="false" strike="noStrike" sz="1200" u="none">
                <a:solidFill>
                  <a:srgbClr val="FFFFFF"/>
                </a:solidFill>
                <a:latin typeface="Calibri"/>
              </a:rPr>
              <a:t>where can i buy doxycycline for my dog</a:t>
            </a:r>
            <a:br/>
            <a:r>
              <a:rPr b="false" i="false" strike="noStrike" sz="1200" u="none">
                <a:solidFill>
                  <a:srgbClr val="FFFFFF"/>
                </a:solidFill>
                <a:latin typeface="Calibri"/>
              </a:rPr>
              <a:t>where to get doxycycline pills</a:t>
            </a:r>
            <a:br/>
            <a:r>
              <a:rPr b="false" i="false" strike="noStrike" sz="1200" u="none">
                <a:solidFill>
                  <a:srgbClr val="FFFFFF"/>
                </a:solidFill>
                <a:latin typeface="Calibri"/>
              </a:rPr>
              <a:t>order doxycycline for dogs</a:t>
            </a:r>
            <a:br/>
            <a:r>
              <a:rPr b="false" i="false" strike="noStrike" sz="1200" u="none">
                <a:solidFill>
                  <a:srgbClr val="FFFFFF"/>
                </a:solidFill>
                <a:latin typeface="Calibri"/>
              </a:rPr>
              <a:t>In that same year, it was the sixth most prescribed brand-name prescription medication, grossing nearly $ 2.6 billion.</a:t>
            </a:r>
            <a:br/>
            <a:r>
              <a:rPr b="false" i="false" strike="noStrike" sz="1200" u="none">
                <a:solidFill>
                  <a:srgbClr val="FFFFFF"/>
                </a:solidFill>
                <a:latin typeface="Calibri"/>
              </a:rPr>
              <a:t>doxycycline hyclate 100mg acne treatment</a:t>
            </a:r>
            <a:br/>
            <a:r>
              <a:rPr b="false" i="false" strike="noStrike" sz="1200" u="none">
                <a:solidFill>
                  <a:srgbClr val="FFFFFF"/>
                </a:solidFill>
                <a:latin typeface="Calibri"/>
              </a:rPr>
              <a:t>doxycycline mg</a:t>
            </a:r>
            <a:br/>
            <a:r>
              <a:rPr b="false" i="false" strike="noStrike" sz="1200" u="none">
                <a:solidFill>
                  <a:srgbClr val="FFFFFF"/>
                </a:solidFill>
                <a:latin typeface="Calibri"/>
              </a:rPr>
              <a:t>Seroquel XR is used in the treatment of bipolar disorder; schizoaffective disorder; schizophrenia; major depressive disorder; depression and belongs to the drug class atypical antipsychotics</a:t>
            </a:r>
            <a:br/>
            <a:r>
              <a:rPr b="false" i="false" strike="noStrike" sz="1200" u="none">
                <a:solidFill>
                  <a:srgbClr val="FFFFFF"/>
                </a:solidFill>
                <a:latin typeface="Calibri"/>
              </a:rPr>
              <a:t>doxycycline 100mg cost uk</a:t>
            </a:r>
            <a:br/>
            <a:r>
              <a:rPr b="false" i="false" strike="noStrike" sz="1200" u="none">
                <a:solidFill>
                  <a:srgbClr val="FFFFFF"/>
                </a:solidFill>
                <a:latin typeface="Calibri"/>
              </a:rPr>
              <a:t>doxycycline hyclate 100mg dosage acne</a:t>
            </a:r>
            <a:br/>
            <a:r>
              <a:rPr b="false" i="false" strike="noStrike" sz="1200" u="none">
                <a:solidFill>
                  <a:srgbClr val="FFFFFF"/>
                </a:solidFill>
                <a:latin typeface="Calibri"/>
              </a:rPr>
              <a:t>I have been on Alprazolam 2mg for sleep for some time now, I only take it at HS</a:t>
            </a:r>
            <a:br/>
            <a:r>
              <a:rPr b="false" i="false" strike="noStrike" sz="1200" u="none">
                <a:solidFill>
                  <a:srgbClr val="FFFFFF"/>
                </a:solidFill>
                <a:latin typeface="Calibri"/>
              </a:rPr>
              <a:t>doxycycline 100mg dosage for sinusitis</a:t>
            </a:r>
            <a:br/>
            <a:r>
              <a:rPr b="false" i="false" strike="noStrike" sz="1200" u="none">
                <a:solidFill>
                  <a:srgbClr val="FFFFFF"/>
                </a:solidFill>
                <a:latin typeface="Calibri"/>
              </a:rPr>
              <a:t>doxycycline hyclate 100mg cap dosage</a:t>
            </a:r>
            <a:br/>
            <a:r>
              <a:rPr b="false" i="false" strike="noStrike" sz="1200" u="none">
                <a:solidFill>
                  <a:srgbClr val="FFFFFF"/>
                </a:solidFill>
                <a:latin typeface="Calibri"/>
              </a:rPr>
              <a:t>No SRI has been proven to be more effective than others in OCD</a:t>
            </a:r>
            <a:br/>
            <a:r>
              <a:rPr b="false" i="false" strike="noStrike" sz="1200" u="none">
                <a:solidFill>
                  <a:srgbClr val="FFFFFF"/>
                </a:solidFill>
                <a:latin typeface="Calibri"/>
              </a:rPr>
              <a:t>doxycycline 75 mg acne</a:t>
            </a:r>
            <a:br/>
            <a:r>
              <a:rPr b="false" i="false" strike="noStrike" sz="1200" u="none">
                <a:solidFill>
                  <a:srgbClr val="FFFFFF"/>
                </a:solidFill>
                <a:latin typeface="Calibri"/>
              </a:rPr>
              <a:t>doxycycline 100mg acne dosage</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doxycycline manufacturer backorder</a:t>
            </a:r>
            <a:br/>
            <a:r>
              <a:rPr b="false" i="false" strike="noStrike" sz="1200" u="none">
                <a:solidFill>
                  <a:srgbClr val="FFFFFF"/>
                </a:solidFill>
                <a:latin typeface="Calibri"/>
              </a:rPr>
              <a:t>doxycycline tetracycline acne</a:t>
            </a:r>
            <a:br/>
            <a:r>
              <a:rPr b="false" i="false" strike="noStrike" sz="1200" u="none">
                <a:solidFill>
                  <a:srgbClr val="FFFFFF"/>
                </a:solidFill>
                <a:latin typeface="Calibri"/>
              </a:rPr>
              <a:t>If a side effect is stated here, it does not mean that all people using this medicine will experience that or any other side effect.</a:t>
            </a:r>
            <a:br/>
            <a:r>
              <a:rPr b="false" i="false" strike="noStrike" sz="1200" u="none">
                <a:solidFill>
                  <a:srgbClr val="FFFFFF"/>
                </a:solidFill>
                <a:latin typeface="Calibri"/>
              </a:rPr>
              <a:t>doxycycline mgd</a:t>
            </a:r>
            <a:br/>
            <a:r>
              <a:rPr b="false" i="false" strike="noStrike" sz="1200" u="none">
                <a:solidFill>
                  <a:srgbClr val="FFFFFF"/>
                </a:solidFill>
                <a:latin typeface="Calibri"/>
              </a:rPr>
              <a:t>Put it to use along with anything additionally it certain to allow you to be be appear to eye-catching</a:t>
            </a:r>
            <a:br/>
            <a:r>
              <a:rPr b="false" i="false" strike="noStrike" sz="1200" u="none">
                <a:solidFill>
                  <a:srgbClr val="FFFFFF"/>
                </a:solidFill>
                <a:latin typeface="Calibri"/>
              </a:rPr>
              <a:t>doxycycline 200 mg</a:t>
            </a:r>
            <a:br/>
            <a:r>
              <a:rPr b="false" i="false" strike="noStrike" sz="1200" u="none">
                <a:solidFill>
                  <a:srgbClr val="FFFFFF"/>
                </a:solidFill>
                <a:latin typeface="Calibri"/>
              </a:rPr>
              <a:t>100 mg doxycycline</a:t>
            </a:r>
            <a:br/>
            <a:r>
              <a:rPr b="false" i="false" strike="noStrike" sz="1200" u="none">
                <a:solidFill>
                  <a:srgbClr val="FFFFFF"/>
                </a:solidFill>
                <a:latin typeface="Calibri"/>
              </a:rPr>
              <a:t>doxycycline mg for dogs</a:t>
            </a:r>
            <a:br/>
            <a:r>
              <a:rPr b="false" i="false" strike="noStrike" sz="1200" u="none">
                <a:solidFill>
                  <a:srgbClr val="FFFFFF"/>
                </a:solidFill>
                <a:latin typeface="Calibri"/>
              </a:rPr>
              <a:t>Prilosec OTC Wildberry Flavor Inactive Ingredients: FD&amp;C blue no</a:t>
            </a:r>
            <a:br/>
            <a:r>
              <a:rPr b="false" i="false" strike="noStrike" sz="1200" u="none">
                <a:solidFill>
                  <a:srgbClr val="FFFFFF"/>
                </a:solidFill>
                <a:latin typeface="Calibri"/>
              </a:rPr>
              <a:t>doxycycline 100</a:t>
            </a:r>
            <a:br/>
            <a:r>
              <a:rPr b="false" i="false" strike="noStrike" sz="1200" u="none">
                <a:solidFill>
                  <a:srgbClr val="FFFFFF"/>
                </a:solidFill>
                <a:latin typeface="Calibri"/>
              </a:rPr>
              <a:t>where to get doxycycline for acne</a:t>
            </a:r>
            <a:br/>
            <a:r>
              <a:rPr b="false" i="false" strike="noStrike" sz="1200" u="none">
                <a:solidFill>
                  <a:srgbClr val="FFFFFF"/>
                </a:solidFill>
                <a:latin typeface="Calibri"/>
              </a:rPr>
              <a:t>When you take Zyban to help you stop smoking, you may continue to smoke for about 1 week after you start the medicine</a:t>
            </a:r>
            <a:br/>
            <a:r>
              <a:rPr b="false" i="false" strike="noStrike" sz="1200" u="none">
                <a:solidFill>
                  <a:srgbClr val="FFFFFF"/>
                </a:solidFill>
                <a:latin typeface="Calibri"/>
              </a:rPr>
              <a:t>buy doxycycline online for chlamydia</a:t>
            </a:r>
            <a:br/>
            <a:r>
              <a:rPr b="false" i="false" strike="noStrike" sz="1200" u="none">
                <a:solidFill>
                  <a:srgbClr val="FFFFFF"/>
                </a:solidFill>
                <a:latin typeface="Calibri"/>
              </a:rPr>
              <a:t>doxycycline 100mg for acne treatment</a:t>
            </a:r>
            <a:br/>
            <a:r>
              <a:rPr b="false" i="false" strike="noStrike" sz="1200" u="none">
                <a:solidFill>
                  <a:srgbClr val="FFFFFF"/>
                </a:solidFill>
                <a:latin typeface="Calibri"/>
              </a:rPr>
              <a:t>100mg doxycycline for chlamydia</a:t>
            </a:r>
            <a:br/>
            <a:r>
              <a:rPr b="false" i="false" strike="noStrike" sz="1200" u="none">
                <a:solidFill>
                  <a:srgbClr val="FFFFFF"/>
                </a:solidFill>
                <a:latin typeface="Calibri"/>
              </a:rPr>
              <a:t>is it safe to buy doxycycline online</a:t>
            </a:r>
            <a:br/>
            <a:r>
              <a:rPr b="false" i="false" strike="noStrike" sz="1200" u="none">
                <a:solidFill>
                  <a:srgbClr val="FFFFFF"/>
                </a:solidFill>
                <a:latin typeface="Calibri"/>
              </a:rPr>
              <a:t>doxycycline mg for malaria</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doxycycline 100mg for dogs</a:t>
            </a:r>
            <a:br/>
            <a:r>
              <a:rPr b="false" i="false" strike="noStrike" sz="1200" u="none">
                <a:solidFill>
                  <a:srgbClr val="FFFFFF"/>
                </a:solidFill>
                <a:latin typeface="Calibri"/>
              </a:rPr>
              <a:t>where can i buy azithromycin doxycycline or tetracycline</a:t>
            </a:r>
            <a:br/>
            <a:r>
              <a:rPr b="false" i="false" strike="noStrike" sz="1200" u="none">
                <a:solidFill>
                  <a:srgbClr val="FFFFFF"/>
                </a:solidFill>
                <a:latin typeface="Calibri"/>
              </a:rPr>
              <a:t>Three years later the agency approved Cymbalta for treatment of generalized anxiety disorder, and in 2008, for treatment of fibromyalgia.</a:t>
            </a:r>
            <a:br/>
            <a:r>
              <a:rPr b="false" i="false" strike="noStrike" sz="1200" u="none">
                <a:solidFill>
                  <a:srgbClr val="FFFFFF"/>
                </a:solidFill>
                <a:latin typeface="Calibri"/>
              </a:rPr>
              <a:t>purchase doxycycline hyclate online</a:t>
            </a:r>
            <a:br/>
            <a:r>
              <a:rPr b="false" i="false" strike="noStrike" sz="1200" u="none">
                <a:solidFill>
                  <a:srgbClr val="FFFFFF"/>
                </a:solidFill>
                <a:latin typeface="Calibri"/>
              </a:rPr>
              <a:t>is it legal to buy doxycycline online</a:t>
            </a:r>
            <a:br/>
            <a:r>
              <a:rPr b="false" i="false" strike="noStrike" sz="1200" u="none">
                <a:solidFill>
                  <a:srgbClr val="FFFFFF"/>
                </a:solidFill>
                <a:latin typeface="Calibri"/>
              </a:rPr>
              <a:t>Drugs like metoprolol, carvedilol and bisoprolol are now also part of the drug regimen used to treat patients with chronic heart failure due to dilated cardiomyopathy (systolic dysfunction)</a:t>
            </a:r>
            <a:br/>
            <a:r>
              <a:rPr b="false" i="false" strike="noStrike" sz="1200" u="none">
                <a:solidFill>
                  <a:srgbClr val="FFFFFF"/>
                </a:solidFill>
                <a:latin typeface="Calibri"/>
              </a:rPr>
              <a:t>doxycycline hyclate 100 mg</a:t>
            </a:r>
            <a:br/>
            <a:r>
              <a:rPr b="false" i="false" strike="noStrike" sz="1200" u="none">
                <a:solidFill>
                  <a:srgbClr val="FFFFFF"/>
                </a:solidFill>
                <a:latin typeface="Calibri"/>
              </a:rPr>
              <a:t>La corticoth&amp;eacute;rapie peut tre responsable d&amp;rsquo;une alt&amp;eacute;ration du m&amp;eacute;tabolisme des glucides (hydrates de carbone)</a:t>
            </a:r>
            <a:br/>
            <a:r>
              <a:rPr b="false" i="false" strike="noStrike" sz="1200" u="none">
                <a:solidFill>
                  <a:srgbClr val="FFFFFF"/>
                </a:solidFill>
                <a:latin typeface="Calibri"/>
              </a:rPr>
              <a:t>doxycycline 100mg for acne dosage</a:t>
            </a:r>
            <a:br/>
            <a:r>
              <a:rPr b="false" i="false" strike="noStrike" sz="1200" u="none">
                <a:solidFill>
                  <a:srgbClr val="FFFFFF"/>
                </a:solidFill>
                <a:latin typeface="Calibri"/>
              </a:rPr>
              <a:t>where can i buy doxycycline hyclate</a:t>
            </a:r>
            <a:br/>
            <a:r>
              <a:rPr b="false" i="false" strike="noStrike" sz="1200" u="none">
                <a:solidFill>
                  <a:srgbClr val="FFFFFF"/>
                </a:solidFill>
                <a:latin typeface="Calibri"/>
              </a:rPr>
              <a:t>cheap doxycycline online</a:t>
            </a:r>
            <a:br/>
            <a:r>
              <a:rPr b="false" i="false" strike="noStrike" sz="1200" u="none">
                <a:solidFill>
                  <a:srgbClr val="FFFFFF"/>
                </a:solidFill>
                <a:latin typeface="Calibri"/>
              </a:rPr>
              <a:t>vibramycin indications</a:t>
            </a:r>
            <a:br/>
            <a:r>
              <a:rPr b="false" i="false" strike="noStrike" sz="1200" u="none">
                <a:solidFill>
                  <a:srgbClr val="FFFFFF"/>
                </a:solidFill>
                <a:latin typeface="Calibri"/>
              </a:rPr>
              <a:t>for 4 years initially taking 20mg for the first 2 years then upping to 40mg for the previous 2 years</a:t>
            </a:r>
            <a:br/>
            <a:r>
              <a:rPr b="false" i="false" strike="noStrike" sz="1200" u="none">
                <a:solidFill>
                  <a:srgbClr val="FFFFFF"/>
                </a:solidFill>
                <a:latin typeface="Calibri"/>
              </a:rPr>
              <a:t>doxycycline 50 mg price</a:t>
            </a:r>
            <a:br/>
            <a:r>
              <a:rPr b="false" i="false" strike="noStrike" sz="1200" u="none">
                <a:solidFill>
                  <a:srgbClr val="FFFFFF"/>
                </a:solidFill>
                <a:latin typeface="Calibri"/>
              </a:rPr>
              <a:t>doxycycline to buy online</a:t>
            </a:r>
            <a:br/>
            <a:r>
              <a:rPr b="false" i="false" strike="noStrike" sz="1200" u="none">
                <a:solidFill>
                  <a:srgbClr val="FFFFFF"/>
                </a:solidFill>
                <a:latin typeface="Calibri"/>
              </a:rPr>
              <a:t>doxycycline hyclate 100mg uses acne</a:t>
            </a:r>
            <a:br/>
            <a:r>
              <a:rPr b="false" i="false" strike="noStrike" sz="1200" u="none">
                <a:solidFill>
                  <a:srgbClr val="FFFFFF"/>
                </a:solidFill>
                <a:latin typeface="Calibri"/>
              </a:rPr>
              <a:t>doxycycline hyclate 100mg tablets uses</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Dosis umum mengonsumsi tetracycline adalah 250-500 mg setiap enam jam sekali dalam jangka waktu 10-15 hari</a:t>
            </a:r>
            <a:br/>
            <a:r>
              <a:rPr b="false" i="false" strike="noStrike" sz="1200" u="none">
                <a:solidFill>
                  <a:srgbClr val="FFFFFF"/>
                </a:solidFill>
                <a:latin typeface="Calibri"/>
              </a:rPr>
              <a:t>doxycycline hyclate 100 mg coupons</a:t>
            </a:r>
            <a:br/>
            <a:r>
              <a:rPr b="false" i="false" strike="noStrike" sz="1200" u="none">
                <a:solidFill>
                  <a:srgbClr val="FFFFFF"/>
                </a:solidFill>
                <a:latin typeface="Calibri"/>
              </a:rPr>
              <a:t>doxycycline order uk</a:t>
            </a:r>
            <a:br/>
            <a:r>
              <a:rPr b="false" i="false" strike="noStrike" sz="1200" u="none">
                <a:solidFill>
                  <a:srgbClr val="FFFFFF"/>
                </a:solidFill>
                <a:latin typeface="Calibri"/>
              </a:rPr>
              <a:t>Hypnic headaches characteristically awaken patients from sleep, usually between 1:00 and 3:00 am or (rarely) during a daytime nap</a:t>
            </a:r>
            <a:br/>
            <a:r>
              <a:rPr b="false" i="false" strike="noStrike" sz="1200" u="none">
                <a:solidFill>
                  <a:srgbClr val="FFFFFF"/>
                </a:solidFill>
                <a:latin typeface="Calibri"/>
              </a:rPr>
              <a:t>doxycycline 150 mg acne</a:t>
            </a:r>
            <a:br/>
            <a:r>
              <a:rPr b="false" i="false" strike="noStrike" sz="1200" u="none">
                <a:solidFill>
                  <a:srgbClr val="FFFFFF"/>
                </a:solidFill>
                <a:latin typeface="Calibri"/>
              </a:rPr>
              <a:t>buy doxycycline online cheap</a:t>
            </a:r>
            <a:br/>
            <a:r>
              <a:rPr b="false" i="false" strike="noStrike" sz="1200" u="none">
                <a:solidFill>
                  <a:srgbClr val="FFFFFF"/>
                </a:solidFill>
                <a:latin typeface="Calibri"/>
              </a:rPr>
              <a:t>online doxycycline</a:t>
            </a:r>
            <a:br/>
            <a:r>
              <a:rPr b="false" i="false" strike="noStrike" sz="1200" u="none">
                <a:solidFill>
                  <a:srgbClr val="FFFFFF"/>
                </a:solidFill>
                <a:latin typeface="Calibri"/>
              </a:rPr>
              <a:t>The prolactin-lowering action of cabergoline suggests that it will interfere with lactation</a:t>
            </a:r>
            <a:br/>
            <a:r>
              <a:rPr b="false" i="false" strike="noStrike" sz="1200" u="none">
                <a:solidFill>
                  <a:srgbClr val="FFFFFF"/>
                </a:solidFill>
                <a:latin typeface="Calibri"/>
              </a:rPr>
              <a:t>doxycycline hyclate 100 milligrams</a:t>
            </a:r>
            <a:br/>
            <a:r>
              <a:rPr b="false" i="false" strike="noStrike" sz="1200" u="none">
                <a:solidFill>
                  <a:srgbClr val="FFFFFF"/>
                </a:solidFill>
                <a:latin typeface="Calibri"/>
              </a:rPr>
              <a:t>doxycycline hyclate 100mg used for acne</a:t>
            </a:r>
            <a:br/>
            <a:r>
              <a:rPr b="false" i="false" strike="noStrike" sz="1200" u="none">
                <a:solidFill>
                  <a:srgbClr val="FFFFFF"/>
                </a:solidFill>
                <a:latin typeface="Calibri"/>
              </a:rPr>
              <a:t>doxycycline hyclate 100mg 2 times a day</a:t>
            </a:r>
            <a:br/>
            <a:r>
              <a:rPr b="false" i="false" strike="noStrike" sz="1200" u="none">
                <a:solidFill>
                  <a:srgbClr val="FFFFFF"/>
                </a:solidFill>
                <a:latin typeface="Calibri"/>
              </a:rPr>
              <a:t>doxycycline for sale online uk</a:t>
            </a:r>
            <a:br/>
            <a:r>
              <a:rPr b="false" i="false" strike="noStrike" sz="1200" u="none">
                <a:solidFill>
                  <a:srgbClr val="FFFFFF"/>
                </a:solidFill>
                <a:latin typeface="Calibri"/>
              </a:rPr>
              <a:t>She put her head on his shoulder, molded wished he were here with her to talk woman can often tell these things far sooner confused female dependent on forbidding metropolis</a:t>
            </a:r>
            <a:br/>
            <a:r>
              <a:rPr b="false" i="false" strike="noStrike" sz="1200" u="none">
                <a:solidFill>
                  <a:srgbClr val="FFFFFF"/>
                </a:solidFill>
                <a:latin typeface="Calibri"/>
              </a:rPr>
              <a:t>doxycycline 100mg acne results</a:t>
            </a:r>
            <a:br/>
            <a:r>
              <a:rPr b="false" i="false" strike="noStrike" sz="1200" u="none">
                <a:solidFill>
                  <a:srgbClr val="FFFFFF"/>
                </a:solidFill>
                <a:latin typeface="Calibri"/>
              </a:rPr>
              <a:t>8 doxycycline 100mg caps</a:t>
            </a:r>
            <a:br/>
            <a:r>
              <a:rPr b="false" i="false" strike="noStrike" sz="1200" u="none">
                <a:solidFill>
                  <a:srgbClr val="FFFFFF"/>
                </a:solidFill>
                <a:latin typeface="Calibri"/>
              </a:rPr>
              <a:t>Diphenhydramine is an antihistamine that reduces the effects of natural chemical histamine in the body</a:t>
            </a:r>
            <a:br/>
            <a:r>
              <a:rPr b="false" i="false" strike="noStrike" sz="1200" u="none">
                <a:solidFill>
                  <a:srgbClr val="FFFFFF"/>
                </a:solidFill>
                <a:latin typeface="Calibri"/>
              </a:rPr>
              <a:t>doxycycline 200 mg lyme disease</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Like you I was concerned about side effects which can sound quite scary when you read them</a:t>
            </a:r>
            <a:br/>
            <a:r>
              <a:rPr b="false" i="false" strike="noStrike" sz="1200" u="none">
                <a:solidFill>
                  <a:srgbClr val="FFFFFF"/>
                </a:solidFill>
                <a:latin typeface="Calibri"/>
              </a:rPr>
              <a:t>doxycycline hyclate 20 mg for rosacea</a:t>
            </a:r>
            <a:br/>
            <a:r>
              <a:rPr b="false" i="false" strike="noStrike" sz="1200" u="none">
                <a:solidFill>
                  <a:srgbClr val="FFFFFF"/>
                </a:solidFill>
                <a:latin typeface="Calibri"/>
              </a:rPr>
              <a:t>doxycycline hyclate 100mg capsules for chlamydia</a:t>
            </a:r>
            <a:br/>
            <a:r>
              <a:rPr b="false" i="false" strike="noStrike" sz="1200" u="none">
                <a:solidFill>
                  <a:srgbClr val="FFFFFF"/>
                </a:solidFill>
                <a:latin typeface="Calibri"/>
              </a:rPr>
              <a:t>un'autorizzazione all'immissione in commercio per Abilify, valida in tutta l'Unione europea</a:t>
            </a:r>
            <a:br/>
            <a:r>
              <a:rPr b="false" i="false" strike="noStrike" sz="1200" u="none">
                <a:solidFill>
                  <a:srgbClr val="FFFFFF"/>
                </a:solidFill>
                <a:latin typeface="Calibri"/>
              </a:rPr>
              <a:t>doxycycline hyclate 100mg tab mutual</a:t>
            </a:r>
            <a:br/>
            <a:r>
              <a:rPr b="false" i="false" strike="noStrike" sz="1200" u="none">
                <a:solidFill>
                  <a:srgbClr val="FFFFFF"/>
                </a:solidFill>
                <a:latin typeface="Calibri"/>
              </a:rPr>
              <a:t>order doxycycline online uk</a:t>
            </a:r>
            <a:br/>
            <a:r>
              <a:rPr b="false" i="false" strike="noStrike" sz="1200" u="none">
                <a:solidFill>
                  <a:srgbClr val="FFFFFF"/>
                </a:solidFill>
                <a:latin typeface="Calibri"/>
              </a:rPr>
              <a:t>doxycycline mono 100mg coupons</a:t>
            </a:r>
            <a:br/>
            <a:r>
              <a:rPr b="false" i="false" strike="noStrike" sz="1200" u="none">
                <a:solidFill>
                  <a:srgbClr val="FFFFFF"/>
                </a:solidFill>
                <a:latin typeface="Calibri"/>
              </a:rPr>
              <a:t>Common SRI side effects include gastrointestinal distress (eg, nausea, diarrhea, dyspepsia), initial agitation, headache, and disturbances in sexual desire or functioning</a:t>
            </a:r>
            <a:br/>
            <a:r>
              <a:rPr b="false" i="false" strike="noStrike" sz="1200" u="none">
                <a:solidFill>
                  <a:srgbClr val="FFFFFF"/>
                </a:solidFill>
                <a:latin typeface="Calibri"/>
              </a:rPr>
              <a:t>doxycycline mg sizes</a:t>
            </a:r>
            <a:br/>
            <a:r>
              <a:rPr b="false" i="false" strike="noStrike" sz="1200" u="none">
                <a:solidFill>
                  <a:srgbClr val="FFFFFF"/>
                </a:solidFill>
                <a:latin typeface="Calibri"/>
              </a:rPr>
              <a:t>doxycycline 200 mg bid lyme</a:t>
            </a:r>
            <a:br/>
            <a:r>
              <a:rPr b="false" i="false" strike="noStrike" sz="1200" u="none">
                <a:solidFill>
                  <a:srgbClr val="FFFFFF"/>
                </a:solidFill>
                <a:latin typeface="Calibri"/>
              </a:rPr>
              <a:t>doxycycline 50 mg for acne</a:t>
            </a:r>
            <a:br/>
            <a:r>
              <a:rPr b="false" i="false" strike="noStrike" sz="1200" u="none">
                <a:solidFill>
                  <a:srgbClr val="FFFFFF"/>
                </a:solidFill>
                <a:latin typeface="Calibri"/>
              </a:rPr>
              <a:t>Dude you have no idea how identical stories we share I mean down to the pelvic pain</a:t>
            </a:r>
            <a:br/>
            <a:r>
              <a:rPr b="false" i="false" strike="noStrike" sz="1200" u="none">
                <a:solidFill>
                  <a:srgbClr val="FFFFFF"/>
                </a:solidFill>
                <a:latin typeface="Calibri"/>
              </a:rPr>
              <a:t>doxycycline hyclate 150 mg acne</a:t>
            </a:r>
            <a:br/>
            <a:r>
              <a:rPr b="false" i="false" strike="noStrike" sz="1200" u="none">
                <a:solidFill>
                  <a:srgbClr val="FFFFFF"/>
                </a:solidFill>
                <a:latin typeface="Calibri"/>
              </a:rPr>
              <a:t>doxycycline hydrochloride capsules ip 100mg uses</a:t>
            </a:r>
            <a:br/>
            <a:r>
              <a:rPr b="false" i="false" strike="noStrike" sz="1200" u="none">
                <a:solidFill>
                  <a:srgbClr val="FFFFFF"/>
                </a:solidFill>
                <a:latin typeface="Calibri"/>
              </a:rPr>
              <a:t>In Holistic Health we don&amp;rsquo;t separate the body from the mind and emotions</a:t>
            </a:r>
            <a:br/>
            <a:r>
              <a:rPr b="false" i="false" strike="noStrike" sz="1200" u="none">
                <a:solidFill>
                  <a:srgbClr val="FFFFFF"/>
                </a:solidFill>
                <a:latin typeface="Calibri"/>
              </a:rPr>
              <a:t>buy doxycycline from canada</a:t>
            </a:r>
            <a:br/>
            <a:r>
              <a:rPr b="false" i="false" strike="noStrike" sz="1200" u="none">
                <a:solidFill>
                  <a:srgbClr val="FFFFFF"/>
                </a:solidFill>
                <a:latin typeface="Calibri"/>
              </a:rPr>
              <a:t>vibramycin cost</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Im on trazodone , along with xanax, for my anxiety symptoms for two weeks now</a:t>
            </a:r>
            <a:br/>
            <a:r>
              <a:rPr b="false" i="false" strike="noStrike" sz="1200" u="none">
                <a:solidFill>
                  <a:srgbClr val="FFFFFF"/>
                </a:solidFill>
                <a:latin typeface="Calibri"/>
              </a:rPr>
              <a:t>200 mg doxycycline</a:t>
            </a:r>
            <a:br/>
            <a:r>
              <a:rPr b="false" i="false" strike="noStrike" sz="1200" u="none">
                <a:solidFill>
                  <a:srgbClr val="FFFFFF"/>
                </a:solidFill>
                <a:latin typeface="Calibri"/>
              </a:rPr>
              <a:t>buy doxycycline</a:t>
            </a:r>
            <a:br/>
            <a:r>
              <a:rPr b="false" i="false" strike="noStrike" sz="1200" u="none">
                <a:solidFill>
                  <a:srgbClr val="FFFFFF"/>
                </a:solidFill>
                <a:latin typeface="Calibri"/>
              </a:rPr>
              <a:t>doxycycline tetracycline induction</a:t>
            </a:r>
            <a:br/>
            <a:r>
              <a:rPr b="false" i="false" strike="noStrike" sz="1200" u="none">
                <a:solidFill>
                  <a:srgbClr val="FFFFFF"/>
                </a:solidFill>
                <a:latin typeface="Calibri"/>
              </a:rPr>
              <a:t>doxycycline dosage 50 mg</a:t>
            </a:r>
            <a:br/>
            <a:r>
              <a:rPr b="false" i="false" strike="noStrike" sz="1200" u="none">
                <a:solidFill>
                  <a:srgbClr val="FFFFFF"/>
                </a:solidFill>
                <a:latin typeface="Calibri"/>
              </a:rPr>
              <a:t>vibramycin for acne</a:t>
            </a:r>
            <a:br/>
            <a:r>
              <a:rPr b="false" i="false" strike="noStrike" sz="1200" u="none">
                <a:solidFill>
                  <a:srgbClr val="FFFFFF"/>
                </a:solidFill>
                <a:latin typeface="Calibri"/>
              </a:rPr>
              <a:t>"For many patients, this injection site may be a good option, as it will provide them with a choice of where to receive their long-acting therapy," said Dr</a:t>
            </a:r>
            <a:br/>
            <a:r>
              <a:rPr b="false" i="false" strike="noStrike" sz="1200" u="none">
                <a:solidFill>
                  <a:srgbClr val="FFFFFF"/>
                </a:solidFill>
                <a:latin typeface="Calibri"/>
              </a:rPr>
              <a:t>doxycycline 100mg tablets uses</a:t>
            </a:r>
            <a:br/>
            <a:r>
              <a:rPr b="false" i="false" strike="noStrike" sz="1200" u="none">
                <a:solidFill>
                  <a:srgbClr val="FFFFFF"/>
                </a:solidFill>
                <a:latin typeface="Calibri"/>
              </a:rPr>
              <a:t>Suction curettage is rarely necessary as an emergency procedure after medical abortion using these agents.</a:t>
            </a:r>
            <a:br/>
            <a:r>
              <a:rPr b="false" i="false" strike="noStrike" sz="1200" u="none">
                <a:solidFill>
                  <a:srgbClr val="FFFFFF"/>
                </a:solidFill>
                <a:latin typeface="Calibri"/>
              </a:rPr>
              <a:t>doxycycline hyclate 100mg cap reviews</a:t>
            </a:r>
            <a:br/>
            <a:r>
              <a:rPr b="false" i="false" strike="noStrike" sz="1200" u="none">
                <a:solidFill>
                  <a:srgbClr val="FFFFFF"/>
                </a:solidFill>
                <a:latin typeface="Calibri"/>
              </a:rPr>
              <a:t>vibramycin mg</a:t>
            </a:r>
            <a:br/>
            <a:r>
              <a:rPr b="false" i="false" strike="noStrike" sz="1200" u="none">
                <a:solidFill>
                  <a:srgbClr val="FFFFFF"/>
                </a:solidFill>
                <a:latin typeface="Calibri"/>
              </a:rPr>
              <a:t>vibrox capsules 100mg doxycycline</a:t>
            </a:r>
            <a:br/>
            <a:r>
              <a:rPr b="false" i="false" strike="noStrike" sz="1200" u="none">
                <a:solidFill>
                  <a:srgbClr val="FFFFFF"/>
                </a:solidFill>
                <a:latin typeface="Calibri"/>
              </a:rPr>
              <a:t>doxycycline hyclate 100mg online pharmacy</a:t>
            </a:r>
            <a:br/>
            <a:r>
              <a:rPr b="false" i="false" strike="noStrike" sz="1200" u="none">
                <a:solidFill>
                  <a:srgbClr val="FFFFFF"/>
                </a:solidFill>
                <a:latin typeface="Calibri"/>
              </a:rPr>
              <a:t>cheap doxycycline tablets</a:t>
            </a:r>
            <a:br/>
            <a:r>
              <a:rPr b="false" i="false" strike="noStrike" sz="1200" u="none">
                <a:solidFill>
                  <a:srgbClr val="FFFFFF"/>
                </a:solidFill>
                <a:latin typeface="Calibri"/>
              </a:rPr>
              <a:t>vibramycin 100</a:t>
            </a:r>
            <a:br/>
            <a:r>
              <a:rPr b="false" i="false" strike="noStrike" sz="1200" u="none">
                <a:solidFill>
                  <a:srgbClr val="FFFFFF"/>
                </a:solidFill>
                <a:latin typeface="Calibri"/>
              </a:rPr>
              <a:t>In severe cases, the combination of butalbital and acetaminophen (Fioricet) or butalbital and aspirin (Fiorinal) may be helpful.</a:t>
            </a:r>
            <a:br/>
            <a:r>
              <a:rPr b="false" i="false" strike="noStrike" sz="1200" u="none">
                <a:solidFill>
                  <a:srgbClr val="FFFFFF"/>
                </a:solidFill>
                <a:latin typeface="Calibri"/>
              </a:rPr>
              <a:t>doxycycline 100mg twice daily</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can i get doxycycline uk</a:t>
            </a:r>
            <a:br/>
            <a:r>
              <a:rPr b="false" i="false" strike="noStrike" sz="1200" u="none">
                <a:solidFill>
                  <a:srgbClr val="FFFFFF"/>
                </a:solidFill>
                <a:latin typeface="Calibri"/>
              </a:rPr>
              <a:t>Those that are high in the UK and Canada, has announced the completion of intercourse? ED is a lot of opportunities for developing hypersexual behavior, he said</a:t>
            </a:r>
            <a:br/>
            <a:r>
              <a:rPr b="false" i="false" strike="noStrike" sz="1200" u="none">
                <a:solidFill>
                  <a:srgbClr val="FFFFFF"/>
                </a:solidFill>
                <a:latin typeface="Calibri"/>
              </a:rPr>
              <a:t>vibramycin buy</a:t>
            </a:r>
            <a:br/>
            <a:r>
              <a:rPr b="false" i="false" strike="noStrike" sz="1200" u="none">
                <a:solidFill>
                  <a:srgbClr val="FFFFFF"/>
                </a:solidFill>
                <a:latin typeface="Calibri"/>
              </a:rPr>
              <a:t>doxycycline order online</a:t>
            </a:r>
            <a:br/>
            <a:r>
              <a:rPr b="false" i="false" strike="noStrike" sz="1200" u="none">
                <a:solidFill>
                  <a:srgbClr val="FFFFFF"/>
                </a:solidFill>
                <a:latin typeface="Calibri"/>
              </a:rPr>
              <a:t>doxycycline online pharmacy canada</a:t>
            </a:r>
            <a:br/>
            <a:r>
              <a:rPr b="false" i="false" strike="noStrike" sz="1200" u="none">
                <a:solidFill>
                  <a:srgbClr val="FFFFFF"/>
                </a:solidFill>
                <a:latin typeface="Calibri"/>
              </a:rPr>
              <a:t>doxycycline 100mg capsule per tablet</a:t>
            </a:r>
            <a:br/>
            <a:r>
              <a:rPr b="false" i="false" strike="noStrike" sz="1200" u="none">
                <a:solidFill>
                  <a:srgbClr val="FFFFFF"/>
                </a:solidFill>
                <a:latin typeface="Calibri"/>
              </a:rPr>
              <a:t>buy doxycycline uk online</a:t>
            </a:r>
            <a:br/>
            <a:r>
              <a:rPr b="false" i="false" strike="noStrike" sz="1200" u="none">
                <a:solidFill>
                  <a:srgbClr val="FFFFFF"/>
                </a:solidFill>
                <a:latin typeface="Calibri"/>
              </a:rPr>
              <a:t>doxycycline online prescription</a:t>
            </a:r>
            <a:br/>
            <a:r>
              <a:rPr b="false" i="false" strike="noStrike" sz="1200" u="none">
                <a:solidFill>
                  <a:srgbClr val="FFFFFF"/>
                </a:solidFill>
                <a:latin typeface="Calibri"/>
              </a:rPr>
              <a:t>As far as going blind because of pink eye</a:t>
            </a:r>
            <a:br/>
            <a:r>
              <a:rPr b="false" i="false" strike="noStrike" sz="1200" u="none">
                <a:solidFill>
                  <a:srgbClr val="FFFFFF"/>
                </a:solidFill>
                <a:latin typeface="Calibri"/>
              </a:rPr>
              <a:t>doxycycline buy online australia</a:t>
            </a:r>
            <a:br/>
            <a:r>
              <a:rPr b="false" i="false" strike="noStrike" sz="1200" u="none">
                <a:solidFill>
                  <a:srgbClr val="FFFFFF"/>
                </a:solidFill>
                <a:latin typeface="Calibri"/>
              </a:rPr>
              <a:t>where can i get a prescription for doxycycline</a:t>
            </a:r>
            <a:br/>
            <a:r>
              <a:rPr b="false" i="false" strike="noStrike" sz="1200" u="none">
                <a:solidFill>
                  <a:srgbClr val="FFFFFF"/>
                </a:solidFill>
                <a:latin typeface="Calibri"/>
              </a:rPr>
              <a:t>There are actually a lot of MRAs subscribed to 2x</a:t>
            </a:r>
            <a:br/>
            <a:r>
              <a:rPr b="false" i="false" strike="noStrike" sz="1200" u="none">
                <a:solidFill>
                  <a:srgbClr val="FFFFFF"/>
                </a:solidFill>
                <a:latin typeface="Calibri"/>
              </a:rPr>
              <a:t>how do i get a prescription for doxycycline</a:t>
            </a:r>
            <a:br/>
            <a:r>
              <a:rPr b="false" i="false" strike="noStrike" sz="1200" u="none">
                <a:solidFill>
                  <a:srgbClr val="FFFFFF"/>
                </a:solidFill>
                <a:latin typeface="Calibri"/>
              </a:rPr>
              <a:t>doxycycline hyclate 100mg used for chlamydia</a:t>
            </a:r>
            <a:br/>
            <a:r>
              <a:rPr b="false" i="false" strike="noStrike" sz="1200" u="none">
                <a:solidFill>
                  <a:srgbClr val="FFFFFF"/>
                </a:solidFill>
                <a:latin typeface="Calibri"/>
              </a:rPr>
              <a:t>vibramycin 50mg</a:t>
            </a:r>
            <a:br/>
            <a:r>
              <a:rPr b="false" i="false" strike="noStrike" sz="1200" u="none">
                <a:solidFill>
                  <a:srgbClr val="FFFFFF"/>
                </a:solidFill>
                <a:latin typeface="Calibri"/>
              </a:rPr>
              <a:t>Don't blank out astir it at the end of the 30 time period geostationary</a:t>
            </a:r>
            <a:br/>
            <a:r>
              <a:rPr b="false" i="false" strike="noStrike" sz="1200" u="none">
                <a:solidFill>
                  <a:srgbClr val="FFFFFF"/>
                </a:solidFill>
                <a:latin typeface="Calibri"/>
              </a:rPr>
              <a:t>buy azithromycin (zithromax) or doxycycline</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100mg doxycycline for dogs</a:t>
            </a:r>
            <a:br/>
            <a:r>
              <a:rPr b="false" i="false" strike="noStrike" sz="1200" u="none">
                <a:solidFill>
                  <a:srgbClr val="FFFFFF"/>
                </a:solidFill>
                <a:latin typeface="Calibri"/>
              </a:rPr>
              <a:t>Al igual, dgale a su m&amp;eacute;dico si usted est recibiendo tratamiento de quimioterapia o radicacin.</a:t>
            </a:r>
            <a:br/>
            <a:r>
              <a:rPr b="false" i="false" strike="noStrike" sz="1200" u="none">
                <a:solidFill>
                  <a:srgbClr val="FFFFFF"/>
                </a:solidFill>
                <a:latin typeface="Calibri"/>
              </a:rPr>
              <a:t>100mg doxycycline hyclate for acne</a:t>
            </a:r>
            <a:br/>
            <a:r>
              <a:rPr b="false" i="false" strike="noStrike" sz="1200" u="none">
                <a:solidFill>
                  <a:srgbClr val="FFFFFF"/>
                </a:solidFill>
                <a:latin typeface="Calibri"/>
              </a:rPr>
              <a:t>is it safe to order doxycycline online</a:t>
            </a:r>
            <a:br/>
            <a:r>
              <a:rPr b="false" i="false" strike="noStrike" sz="1200" u="none">
                <a:solidFill>
                  <a:srgbClr val="FFFFFF"/>
                </a:solidFill>
                <a:latin typeface="Calibri"/>
              </a:rPr>
              <a:t>It can affect persons of any age, with one study finding an age range of 12 to 78 years.</a:t>
            </a:r>
            <a:br/>
            <a:r>
              <a:rPr b="false" i="false" strike="noStrike" sz="1200" u="none">
                <a:solidFill>
                  <a:srgbClr val="FFFFFF"/>
                </a:solidFill>
                <a:latin typeface="Calibri"/>
              </a:rPr>
              <a:t>doxycycline 100mg for acne</a:t>
            </a:r>
            <a:br/>
            <a:r>
              <a:rPr b="false" i="false" strike="noStrike" sz="1200" u="none">
                <a:solidFill>
                  <a:srgbClr val="FFFFFF"/>
                </a:solidFill>
                <a:latin typeface="Calibri"/>
              </a:rPr>
              <a:t>It's largely nonexistent now but I don't want to chance my luck, sleeping with an aircraft hovering above the bed was not easy</a:t>
            </a:r>
            <a:br/>
            <a:r>
              <a:rPr b="false" i="false" strike="noStrike" sz="1200" u="none">
                <a:solidFill>
                  <a:srgbClr val="FFFFFF"/>
                </a:solidFill>
                <a:latin typeface="Calibri"/>
              </a:rPr>
              <a:t>what is doxycycline hyclate 100mg cap used to treat</a:t>
            </a:r>
            <a:br/>
            <a:r>
              <a:rPr b="false" i="false" strike="noStrike" sz="1200" u="none">
                <a:solidFill>
                  <a:srgbClr val="FFFFFF"/>
                </a:solidFill>
                <a:latin typeface="Calibri"/>
              </a:rPr>
              <a:t>oral doxycycline mgd</a:t>
            </a:r>
            <a:br/>
            <a:r>
              <a:rPr b="false" i="false" strike="noStrike" sz="1200" u="none">
                <a:solidFill>
                  <a:srgbClr val="FFFFFF"/>
                </a:solidFill>
                <a:latin typeface="Calibri"/>
              </a:rPr>
              <a:t>doxycycline monohydrate 100mg for rosacea</a:t>
            </a:r>
            <a:br/>
            <a:r>
              <a:rPr b="false" i="false" strike="noStrike" sz="1200" u="none">
                <a:solidFill>
                  <a:srgbClr val="FFFFFF"/>
                </a:solidFill>
                <a:latin typeface="Calibri"/>
              </a:rPr>
              <a:t>doxycycline hyc 100mg cap west</a:t>
            </a:r>
            <a:br/>
            <a:r>
              <a:rPr b="false" i="false" strike="noStrike" sz="1200" u="none">
                <a:solidFill>
                  <a:srgbClr val="FFFFFF"/>
                </a:solidFill>
                <a:latin typeface="Calibri"/>
              </a:rPr>
              <a:t>doxycycline cheapest</a:t>
            </a:r>
            <a:br/>
            <a:r>
              <a:rPr b="false" i="false" strike="noStrike" sz="1200" u="none">
                <a:solidFill>
                  <a:srgbClr val="FFFFFF"/>
                </a:solidFill>
                <a:latin typeface="Calibri"/>
              </a:rPr>
              <a:t>Lansoprazole is a proton pump inhibitors</a:t>
            </a:r>
            <a:br/>
            <a:r>
              <a:rPr b="false" i="false" strike="noStrike" sz="1200" u="none">
                <a:solidFill>
                  <a:srgbClr val="FFFFFF"/>
                </a:solidFill>
                <a:latin typeface="Calibri"/>
              </a:rPr>
              <a:t>doxycycline 100 mg</a:t>
            </a:r>
            <a:br/>
            <a:r>
              <a:rPr b="false" i="false" strike="noStrike" sz="1200" u="none">
                <a:solidFill>
                  <a:srgbClr val="FFFFFF"/>
                </a:solidFill>
                <a:latin typeface="Calibri"/>
              </a:rPr>
              <a:t>cheap doxycycline online uk</a:t>
            </a:r>
            <a:br/>
            <a:r>
              <a:rPr b="false" i="false" strike="noStrike" sz="1200" u="none">
                <a:solidFill>
                  <a:srgbClr val="FFFFFF"/>
                </a:solidFill>
                <a:latin typeface="Calibri"/>
              </a:rPr>
              <a:t>where can i buy doxycycline for acne</a:t>
            </a:r>
            <a:br/>
            <a:r>
              <a:rPr b="false" i="false" strike="noStrike" sz="1200" u="none">
                <a:solidFill>
                  <a:srgbClr val="FFFFFF"/>
                </a:solidFill>
                <a:latin typeface="Calibri"/>
              </a:rPr>
              <a:t>One night after I downloaded it , I woke up to the dog standing at the end of my bed,I freaked out and ran out.when I went back in hours later he was gone</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doxycycline online</a:t>
            </a:r>
            <a:br/>
            <a:r>
              <a:rPr b="false" i="false" strike="noStrike" sz="1200" u="none">
                <a:solidFill>
                  <a:srgbClr val="FFFFFF"/>
                </a:solidFill>
                <a:latin typeface="Calibri"/>
              </a:rPr>
              <a:t>doxycycline dosage 20 mg</a:t>
            </a:r>
            <a:br/>
            <a:r>
              <a:rPr b="false" i="false" strike="noStrike" sz="1200" u="none">
                <a:solidFill>
                  <a:srgbClr val="FFFFFF"/>
                </a:solidFill>
                <a:latin typeface="Calibri"/>
              </a:rPr>
              <a:t>doxycycline hyc 100 mg</a:t>
            </a:r>
            <a:br/>
            <a:r>
              <a:rPr b="false" i="false" strike="noStrike" sz="1200" u="none">
                <a:solidFill>
                  <a:srgbClr val="FFFFFF"/>
                </a:solidFill>
                <a:latin typeface="Calibri"/>
              </a:rPr>
              <a:t>doxycycline hyclate 50 mg for acne</a:t>
            </a:r>
            <a:br/>
            <a:r>
              <a:rPr b="false" i="false" strike="noStrike" sz="1200" u="none">
                <a:solidFill>
                  <a:srgbClr val="FFFFFF"/>
                </a:solidFill>
                <a:latin typeface="Calibri"/>
              </a:rPr>
              <a:t>doxycycline 20 mg generic</a:t>
            </a:r>
            <a:br/>
            <a:r>
              <a:rPr b="false" i="false" strike="noStrike" sz="1200" u="none">
                <a:solidFill>
                  <a:srgbClr val="FFFFFF"/>
                </a:solidFill>
                <a:latin typeface="Calibri"/>
              </a:rPr>
              <a:t>My 9 yr.old son has been trying different med's for over three years now</a:t>
            </a:r>
            <a:br/>
            <a:r>
              <a:rPr b="false" i="false" strike="noStrike" sz="1200" u="none">
                <a:solidFill>
                  <a:srgbClr val="FFFFFF"/>
                </a:solidFill>
                <a:latin typeface="Calibri"/>
              </a:rPr>
              <a:t>doxycycline hyclate 100mg acne reviews</a:t>
            </a:r>
            <a:br/>
            <a:r>
              <a:rPr b="false" i="false" strike="noStrike" sz="1200" u="none">
                <a:solidFill>
                  <a:srgbClr val="FFFFFF"/>
                </a:solidFill>
                <a:latin typeface="Calibri"/>
              </a:rPr>
              <a:t>No one's charging for the privilege of using the bathroom yet &amp;mdash; but don't be surprised if it does happen.</a:t>
            </a:r>
            <a:br/>
            <a:r>
              <a:rPr b="false" i="false" strike="noStrike" sz="1200" u="none">
                <a:solidFill>
                  <a:srgbClr val="FFFFFF"/>
                </a:solidFill>
                <a:latin typeface="Calibri"/>
              </a:rPr>
              <a:t>how to get doxycycline for acne</a:t>
            </a:r>
            <a:br/>
            <a:r>
              <a:rPr b="false" i="false" strike="noStrike" sz="1200" u="none">
                <a:solidFill>
                  <a:srgbClr val="FFFFFF"/>
                </a:solidFill>
                <a:latin typeface="Calibri"/>
              </a:rPr>
              <a:t>doxycycline hyclate 100mg</a:t>
            </a:r>
            <a:br/>
            <a:r>
              <a:rPr b="false" i="false" strike="noStrike" sz="1200" u="none">
                <a:solidFill>
                  <a:srgbClr val="FFFFFF"/>
                </a:solidFill>
                <a:latin typeface="Calibri"/>
              </a:rPr>
              <a:t>doxycycline 200 mg a day</a:t>
            </a:r>
            <a:br/>
            <a:r>
              <a:rPr b="false" i="false" strike="noStrike" sz="1200" u="none">
                <a:solidFill>
                  <a:srgbClr val="FFFFFF"/>
                </a:solidFill>
                <a:latin typeface="Calibri"/>
              </a:rPr>
              <a:t>Medical difference associated at the 1968 winter olympics attributed in grenoble, france, as the station changed its elderly title team</a:t>
            </a:r>
            <a:br/>
            <a:r>
              <a:rPr b="false" i="false" strike="noStrike" sz="1200" u="none">
                <a:solidFill>
                  <a:srgbClr val="FFFFFF"/>
                </a:solidFill>
                <a:latin typeface="Calibri"/>
              </a:rPr>
              <a:t>doxycycline hyclate 100mg price</a:t>
            </a:r>
            <a:br/>
            <a:r>
              <a:rPr b="false" i="false" strike="noStrike" sz="1200" u="none">
                <a:solidFill>
                  <a:srgbClr val="FFFFFF"/>
                </a:solidFill>
                <a:latin typeface="Calibri"/>
              </a:rPr>
              <a:t>The doxepin solution included 25 mg of the drug in 5 ml of water.</a:t>
            </a:r>
            <a:br/>
            <a:r>
              <a:rPr b="false" i="false" strike="noStrike" sz="1200" u="none">
                <a:solidFill>
                  <a:srgbClr val="FFFFFF"/>
                </a:solidFill>
                <a:latin typeface="Calibri"/>
              </a:rPr>
              <a:t>vibramycin online</a:t>
            </a:r>
            <a:br/>
            <a:r>
              <a:rPr b="false" i="false" strike="noStrike" sz="1200" u="none">
                <a:solidFill>
                  <a:srgbClr val="FFFFFF"/>
                </a:solidFill>
                <a:latin typeface="Calibri"/>
              </a:rPr>
              <a:t>doxycycline mono 100mg acne reviews</a:t>
            </a:r>
            <a:br/>
            <a:r>
              <a:rPr b="false" i="false" strike="noStrike" sz="1200" u="none">
                <a:solidFill>
                  <a:srgbClr val="FFFFFF"/>
                </a:solidFill>
                <a:latin typeface="Calibri"/>
              </a:rPr>
              <a:t>doxycycline hyclate 20 mg tablets</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doxycycline 100 mg daily dosage</a:t>
            </a:r>
            <a:br/>
            <a:r>
              <a:rPr b="false" i="false" strike="noStrike" sz="1200" u="none">
                <a:solidFill>
                  <a:srgbClr val="FFFFFF"/>
                </a:solidFill>
                <a:latin typeface="Calibri"/>
              </a:rPr>
              <a:t>A: If you follow directions, it is a very safe drug, say central Florida dermatologists</a:t>
            </a:r>
            <a:br/>
            <a:r>
              <a:rPr b="false" i="false" strike="noStrike" sz="1200" u="none">
                <a:solidFill>
                  <a:srgbClr val="FFFFFF"/>
                </a:solidFill>
                <a:latin typeface="Calibri"/>
              </a:rPr>
              <a:t>buy doxycycline online usa</a:t>
            </a:r>
            <a:br/>
            <a:r>
              <a:rPr b="false" i="false" strike="noStrike" sz="1200" u="none">
                <a:solidFill>
                  <a:srgbClr val="FFFFFF"/>
                </a:solidFill>
                <a:latin typeface="Calibri"/>
              </a:rPr>
              <a:t>doxycycline hyclate online pharmacy</a:t>
            </a:r>
            <a:br/>
            <a:r>
              <a:rPr b="false" i="false" strike="noStrike" sz="1200" u="none">
                <a:solidFill>
                  <a:srgbClr val="FFFFFF"/>
                </a:solidFill>
                <a:latin typeface="Calibri"/>
              </a:rPr>
              <a:t>Other medications may be prescribed, and doctors may recommend additional therapy</a:t>
            </a:r>
            <a:br/>
            <a:r>
              <a:rPr b="false" i="false" strike="noStrike" sz="1200" u="none">
                <a:solidFill>
                  <a:srgbClr val="FFFFFF"/>
                </a:solidFill>
                <a:latin typeface="Calibri"/>
              </a:rPr>
              <a:t>doxycycline hyclate 100mg price increase</a:t>
            </a:r>
            <a:br/>
            <a:r>
              <a:rPr b="false" i="false" strike="noStrike" sz="1200" u="none">
                <a:solidFill>
                  <a:srgbClr val="FFFFFF"/>
                </a:solidFill>
                <a:latin typeface="Calibri"/>
              </a:rPr>
              <a:t>Each ml contains 2 mg of hydroxyzine</a:t>
            </a:r>
            <a:br/>
            <a:r>
              <a:rPr b="false" i="false" strike="noStrike" sz="1200" u="none">
                <a:solidFill>
                  <a:srgbClr val="FFFFFF"/>
                </a:solidFill>
                <a:latin typeface="Calibri"/>
              </a:rPr>
              <a:t>doxycycline hyclate 100mg capsules</a:t>
            </a:r>
            <a:br/>
            <a:r>
              <a:rPr b="false" i="false" strike="noStrike" sz="1200" u="none">
                <a:solidFill>
                  <a:srgbClr val="FFFFFF"/>
                </a:solidFill>
                <a:latin typeface="Calibri"/>
              </a:rPr>
              <a:t>I did feel hungover for a few weeks, but that went away..</a:t>
            </a:r>
            <a:br/>
            <a:r>
              <a:rPr b="false" i="false" strike="noStrike" sz="1200" u="none">
                <a:solidFill>
                  <a:srgbClr val="FFFFFF"/>
                </a:solidFill>
                <a:latin typeface="Calibri"/>
              </a:rPr>
              <a:t>buy doxycycline 100mg for chlamydia</a:t>
            </a:r>
            <a:br/>
            <a:r>
              <a:rPr b="false" i="false" strike="noStrike" sz="1200" u="none">
                <a:solidFill>
                  <a:srgbClr val="FFFFFF"/>
                </a:solidFill>
                <a:latin typeface="Calibri"/>
              </a:rPr>
              <a:t>how to take doxycycline hyclate 100mg for acne</a:t>
            </a:r>
            <a:br/>
            <a:r>
              <a:rPr b="false" i="false" strike="noStrike" sz="1200" u="none">
                <a:solidFill>
                  <a:srgbClr val="FFFFFF"/>
                </a:solidFill>
                <a:latin typeface="Calibri"/>
              </a:rPr>
              <a:t>how to take doxycycline 100mg for malaria</a:t>
            </a:r>
            <a:br/>
            <a:r>
              <a:rPr b="false" i="false" strike="noStrike" sz="1200" u="none">
                <a:solidFill>
                  <a:srgbClr val="FFFFFF"/>
                </a:solidFill>
                <a:latin typeface="Calibri"/>
              </a:rPr>
              <a:t>I tried alternating my dosage to get off&amp;rdquo;it did not work</a:t>
            </a:r>
            <a:br/>
            <a:r>
              <a:rPr b="false" i="false" strike="noStrike" sz="1200" u="none">
                <a:solidFill>
                  <a:srgbClr val="FFFFFF"/>
                </a:solidFill>
                <a:latin typeface="Calibri"/>
              </a:rPr>
              <a:t>buy doxycycline uk</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2015-12-20T01:17:11+04:00</dcterms:created>
  <dcterms:modified xsi:type="dcterms:W3CDTF">2015-12-20T01:17:11+04:00</dcterms:modified>
  <dc:title>Doxycycline Hyclate 100mg Dosage Acne - Doxycycline Mg For Dogs</dc:title>
  <dc:description>How to get off doxycycline, which is better for acne doxycycline or tetracycline, purchase vibramycin online, doxycycline mg for malaria, doxycycline hyclate 100mg capsules for chlamydia, doxycycline 100mg for acne, doxycycline hyclate 100mg price increase</dc:description>
  <dc:subject>Doxycycline Hyclate 100mg Dosage Acne - Doxycycline Mg For Dogs</dc:subject>
  <cp:keywords>doxycycline monohydrate 100mg cost, doxycycline hyclate 100mg capsules uses, doxycycline 20 mg for dogs, picture doxycycline 100mg tablet, 100 mg doxycycline, doxycycline mono 100mg coupons, how do i get a prescription for doxycycline, doxycycline hyclate 100mg used for chlamydia, doxycycline monohydrate 100mg for rosacea, doxycycline hyclate 50 mg for acne</cp:keywords>
  <cp:category/>
</cp:coreProperties>
</file>