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0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0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0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0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0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0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0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0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0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Doxycycline 150 Mg Dosage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hyclate 100mg coupon</a:t>
            </a:r>
            <a:br/>
            <a:r>
              <a:rPr b="false" i="false" strike="noStrike" sz="1200" u="none">
                <a:solidFill>
                  <a:srgbClr val="FFFFFF"/>
                </a:solidFill>
                <a:latin typeface="Calibri"/>
              </a:rPr>
              <a:t>doxycycline 100mg for dogs</a:t>
            </a:r>
            <a:br/>
            <a:r>
              <a:rPr b="false" i="false" strike="noStrike" sz="1200" u="none">
                <a:solidFill>
                  <a:srgbClr val="FFFFFF"/>
                </a:solidFill>
                <a:latin typeface="Calibri"/>
              </a:rPr>
              <a:t>doxycycline hyclate 100mg capsules price</a:t>
            </a:r>
            <a:br/>
            <a:r>
              <a:rPr b="false" i="false" strike="noStrike" sz="1200" u="none">
                <a:solidFill>
                  <a:srgbClr val="FFFFFF"/>
                </a:solidFill>
                <a:latin typeface="Calibri"/>
              </a:rPr>
              <a:t>A history of hypersensitivity to ciprofloxacin or any other component of the medication is a contraindication to its use</a:t>
            </a:r>
            <a:br/>
            <a:r>
              <a:rPr b="false" i="false" strike="noStrike" sz="1200" u="none">
                <a:solidFill>
                  <a:srgbClr val="FFFFFF"/>
                </a:solidFill>
                <a:latin typeface="Calibri"/>
              </a:rPr>
              <a:t>how to get off doxycycline</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purchase doxycycline hyclate</a:t>
            </a:r>
            <a:br/>
            <a:r>
              <a:rPr b="false" i="false" strike="noStrike" sz="1200" u="none">
                <a:solidFill>
                  <a:srgbClr val="FFFFFF"/>
                </a:solidFill>
                <a:latin typeface="Calibri"/>
              </a:rPr>
              <a:t>Azithromycin therefore stops the spread of infection and remaining bacteria are killed by the body&amp;#039;s immune system or eventually die.</a:t>
            </a:r>
            <a:br/>
            <a:r>
              <a:rPr b="false" i="false" strike="noStrike" sz="1200" u="none">
                <a:solidFill>
                  <a:srgbClr val="FFFFFF"/>
                </a:solidFill>
                <a:latin typeface="Calibri"/>
              </a:rPr>
              <a:t>doxycycline buy</a:t>
            </a:r>
            <a:br/>
            <a:r>
              <a:rPr b="false" i="false" strike="noStrike" sz="1200" u="none">
                <a:solidFill>
                  <a:srgbClr val="FFFFFF"/>
                </a:solidFill>
                <a:latin typeface="Calibri"/>
              </a:rPr>
              <a:t>purchase doxycycline monohydrate</a:t>
            </a:r>
            <a:br/>
            <a:r>
              <a:rPr b="false" i="false" strike="noStrike" sz="1200" u="none">
                <a:solidFill>
                  <a:srgbClr val="FFFFFF"/>
                </a:solidFill>
                <a:latin typeface="Calibri"/>
              </a:rPr>
              <a:t>To explore doxepin's possibilities further, the researchers conducted a randomized trial</a:t>
            </a:r>
            <a:br/>
            <a:r>
              <a:rPr b="false" i="false" strike="noStrike" sz="1200" u="none">
                <a:solidFill>
                  <a:srgbClr val="FFFFFF"/>
                </a:solidFill>
                <a:latin typeface="Calibri"/>
              </a:rPr>
              <a:t>doxycycline 20 mg bid</a:t>
            </a:r>
            <a:br/>
            <a:r>
              <a:rPr b="false" i="false" strike="noStrike" sz="1200" u="none">
                <a:solidFill>
                  <a:srgbClr val="FFFFFF"/>
                </a:solidFill>
                <a:latin typeface="Calibri"/>
              </a:rPr>
              <a:t>doxycycline capsules ip 100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300 mg doxycycline dosage</a:t>
            </a:r>
            <a:br/>
            <a:r>
              <a:rPr b="false" i="false" strike="noStrike" sz="1200" u="none">
                <a:solidFill>
                  <a:srgbClr val="FFFFFF"/>
                </a:solidFill>
                <a:latin typeface="Calibri"/>
              </a:rPr>
              <a:t>doxycycline order</a:t>
            </a:r>
            <a:br/>
            <a:r>
              <a:rPr b="false" i="false" strike="noStrike" sz="1200" u="none">
                <a:solidFill>
                  <a:srgbClr val="FFFFFF"/>
                </a:solidFill>
                <a:latin typeface="Calibri"/>
              </a:rPr>
              <a:t>doxycycline hyc 100mg cap mutual</a:t>
            </a:r>
            <a:br/>
            <a:r>
              <a:rPr b="false" i="false" strike="noStrike" sz="1200" u="none">
                <a:solidFill>
                  <a:srgbClr val="FFFFFF"/>
                </a:solidFill>
                <a:latin typeface="Calibri"/>
              </a:rPr>
              <a:t>When I turned 22 I had reached my lowest point, and my sister talked me into giving Paxil a try and I resisted doing so untill I found myself in the floor of my bathroom ready to slit my wrists</a:t>
            </a:r>
            <a:br/>
            <a:r>
              <a:rPr b="false" i="false" strike="noStrike" sz="1200" u="none">
                <a:solidFill>
                  <a:srgbClr val="FFFFFF"/>
                </a:solidFill>
                <a:latin typeface="Calibri"/>
              </a:rPr>
              <a:t>where to buy doxycycline for dogs</a:t>
            </a:r>
            <a:br/>
            <a:r>
              <a:rPr b="false" i="false" strike="noStrike" sz="1200" u="none">
                <a:solidFill>
                  <a:srgbClr val="FFFFFF"/>
                </a:solidFill>
                <a:latin typeface="Calibri"/>
              </a:rPr>
              <a:t>WO92/21328, EP473431, EP459695,EP349103, CA2068366 and US5084278</a:t>
            </a:r>
            <a:br/>
            <a:r>
              <a:rPr b="false" i="false" strike="noStrike" sz="1200" u="none">
                <a:solidFill>
                  <a:srgbClr val="FFFFFF"/>
                </a:solidFill>
                <a:latin typeface="Calibri"/>
              </a:rPr>
              <a:t>doxycycline 100mg twice a day for acne</a:t>
            </a:r>
            <a:br/>
            <a:r>
              <a:rPr b="false" i="false" strike="noStrike" sz="1200" u="none">
                <a:solidFill>
                  <a:srgbClr val="FFFFFF"/>
                </a:solidFill>
                <a:latin typeface="Calibri"/>
              </a:rPr>
              <a:t>where can i get doxycycline for free</a:t>
            </a:r>
            <a:br/>
            <a:r>
              <a:rPr b="false" i="false" strike="noStrike" sz="1200" u="none">
                <a:solidFill>
                  <a:srgbClr val="FFFFFF"/>
                </a:solidFill>
                <a:latin typeface="Calibri"/>
              </a:rPr>
              <a:t>doxycycline 125 mg for dogs</a:t>
            </a:r>
            <a:br/>
            <a:r>
              <a:rPr b="false" i="false" strike="noStrike" sz="1200" u="none">
                <a:solidFill>
                  <a:srgbClr val="FFFFFF"/>
                </a:solidFill>
                <a:latin typeface="Calibri"/>
              </a:rPr>
              <a:t>He told to just stop paxil and start zoloft which i didn't do</a:t>
            </a:r>
            <a:br/>
            <a:r>
              <a:rPr b="false" i="false" strike="noStrike" sz="1200" u="none">
                <a:solidFill>
                  <a:srgbClr val="FFFFFF"/>
                </a:solidFill>
                <a:latin typeface="Calibri"/>
              </a:rPr>
              <a:t>how much does doxycycline 100mg cost</a:t>
            </a:r>
            <a:br/>
            <a:r>
              <a:rPr b="false" i="false" strike="noStrike" sz="1200" u="none">
                <a:solidFill>
                  <a:srgbClr val="FFFFFF"/>
                </a:solidFill>
                <a:latin typeface="Calibri"/>
              </a:rPr>
              <a:t>how long does it take for doxycycline to get out of your system</a:t>
            </a:r>
            <a:br/>
            <a:r>
              <a:rPr b="false" i="false" strike="noStrike" sz="1200" u="none">
                <a:solidFill>
                  <a:srgbClr val="FFFFFF"/>
                </a:solidFill>
                <a:latin typeface="Calibri"/>
              </a:rPr>
              <a:t>doxycycline tetracycline acne</a:t>
            </a:r>
            <a:br/>
            <a:r>
              <a:rPr b="false" i="false" strike="noStrike" sz="1200" u="none">
                <a:solidFill>
                  <a:srgbClr val="FFFFFF"/>
                </a:solidFill>
                <a:latin typeface="Calibri"/>
              </a:rPr>
              <a:t>can you get doxycycline over the counter uk</a:t>
            </a:r>
            <a:br/>
            <a:r>
              <a:rPr b="false" i="false" strike="noStrike" sz="1200" u="none">
                <a:solidFill>
                  <a:srgbClr val="FFFFFF"/>
                </a:solidFill>
                <a:latin typeface="Calibri"/>
              </a:rPr>
              <a:t>Unfortunately, on average, only twenty percent of the infected dogs will show Sarcoptes mites on any given scraping</a:t>
            </a:r>
            <a:br/>
            <a:r>
              <a:rPr b="false" i="false" strike="noStrike" sz="1200" u="none">
                <a:solidFill>
                  <a:srgbClr val="FFFFFF"/>
                </a:solidFill>
                <a:latin typeface="Calibri"/>
              </a:rPr>
              <a:t>doxycycline rosacea dosage 100mg</a:t>
            </a:r>
            <a:br/>
            <a:r>
              <a:rPr b="false" i="false" strike="noStrike" sz="1200" u="none">
                <a:solidFill>
                  <a:srgbClr val="FFFFFF"/>
                </a:solidFill>
                <a:latin typeface="Calibri"/>
              </a:rPr>
              <a:t>Head still pounding at bed, but feel asleep ok - woke at 6am and started chores - still full of energy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50 mg capsule</a:t>
            </a:r>
            <a:br/>
            <a:r>
              <a:rPr b="false" i="false" strike="noStrike" sz="1200" u="none">
                <a:solidFill>
                  <a:srgbClr val="FFFFFF"/>
                </a:solidFill>
                <a:latin typeface="Calibri"/>
              </a:rPr>
              <a:t>doxycycline 100mg twice daily acne</a:t>
            </a:r>
            <a:br/>
            <a:r>
              <a:rPr b="false" i="false" strike="noStrike" sz="1200" u="none">
                <a:solidFill>
                  <a:srgbClr val="FFFFFF"/>
                </a:solidFill>
                <a:latin typeface="Calibri"/>
              </a:rPr>
              <a:t>buy doxycycline online for chlamydia</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doxycycline hyclate 100mg price increase</a:t>
            </a:r>
            <a:br/>
            <a:r>
              <a:rPr b="false" i="false" strike="noStrike" sz="1200" u="none">
                <a:solidFill>
                  <a:srgbClr val="FFFFFF"/>
                </a:solidFill>
                <a:latin typeface="Calibri"/>
              </a:rPr>
              <a:t>I done some research and apparently this is a very common side effect of this injection</a:t>
            </a:r>
            <a:br/>
            <a:r>
              <a:rPr b="false" i="false" strike="noStrike" sz="1200" u="none">
                <a:solidFill>
                  <a:srgbClr val="FFFFFF"/>
                </a:solidFill>
                <a:latin typeface="Calibri"/>
              </a:rPr>
              <a:t>doxycycline hyclate 100mg capsules price increase</a:t>
            </a:r>
            <a:br/>
            <a:r>
              <a:rPr b="false" i="false" strike="noStrike" sz="1200" u="none">
                <a:solidFill>
                  <a:srgbClr val="FFFFFF"/>
                </a:solidFill>
                <a:latin typeface="Calibri"/>
              </a:rPr>
              <a:t>doxycycline online pharmacy</a:t>
            </a:r>
            <a:br/>
            <a:r>
              <a:rPr b="false" i="false" strike="noStrike" sz="1200" u="none">
                <a:solidFill>
                  <a:srgbClr val="FFFFFF"/>
                </a:solidFill>
                <a:latin typeface="Calibri"/>
              </a:rPr>
              <a:t>where to get doxycycline for dogs</a:t>
            </a:r>
            <a:br/>
            <a:r>
              <a:rPr b="false" i="false" strike="noStrike" sz="1200" u="none">
                <a:solidFill>
                  <a:srgbClr val="FFFFFF"/>
                </a:solidFill>
                <a:latin typeface="Calibri"/>
              </a:rPr>
              <a:t>doxycycline 100mg tablets dosage</a:t>
            </a:r>
            <a:br/>
            <a:r>
              <a:rPr b="false" i="false" strike="noStrike" sz="1200" u="none">
                <a:solidFill>
                  <a:srgbClr val="FFFFFF"/>
                </a:solidFill>
                <a:latin typeface="Calibri"/>
              </a:rPr>
              <a:t>Keep in touch ive felt better about it all since ive been on this forum and can share experiences :wink: x take care lucie xxx</a:t>
            </a:r>
            <a:br/>
            <a:r>
              <a:rPr b="false" i="false" strike="noStrike" sz="1200" u="none">
                <a:solidFill>
                  <a:srgbClr val="FFFFFF"/>
                </a:solidFill>
                <a:latin typeface="Calibri"/>
              </a:rPr>
              <a:t>how do i get doxycycline</a:t>
            </a:r>
            <a:br/>
            <a:r>
              <a:rPr b="false" i="false" strike="noStrike" sz="1200" u="none">
                <a:solidFill>
                  <a:srgbClr val="FFFFFF"/>
                </a:solidFill>
                <a:latin typeface="Calibri"/>
              </a:rPr>
              <a:t>The suspicion exists that, if necessary, the ECB would come in strongly and bail out bondholders</a:t>
            </a:r>
            <a:br/>
            <a:r>
              <a:rPr b="false" i="false" strike="noStrike" sz="1200" u="none">
                <a:solidFill>
                  <a:srgbClr val="FFFFFF"/>
                </a:solidFill>
                <a:latin typeface="Calibri"/>
              </a:rPr>
              <a:t>buy cheap doxycycline in usa</a:t>
            </a:r>
            <a:br/>
            <a:r>
              <a:rPr b="false" i="false" strike="noStrike" sz="1200" u="none">
                <a:solidFill>
                  <a:srgbClr val="FFFFFF"/>
                </a:solidFill>
                <a:latin typeface="Calibri"/>
              </a:rPr>
              <a:t>doxycycline 100mg for acne dosage</a:t>
            </a:r>
            <a:br/>
            <a:r>
              <a:rPr b="false" i="false" strike="noStrike" sz="1200" u="none">
                <a:solidFill>
                  <a:srgbClr val="FFFFFF"/>
                </a:solidFill>
                <a:latin typeface="Calibri"/>
              </a:rPr>
              <a:t>doxycycline hyclate 100mg twice daily</a:t>
            </a:r>
            <a:br/>
            <a:r>
              <a:rPr b="false" i="false" strike="noStrike" sz="1200" u="none">
                <a:solidFill>
                  <a:srgbClr val="FFFFFF"/>
                </a:solidFill>
                <a:latin typeface="Calibri"/>
              </a:rPr>
              <a:t>how many mg of doxycycline to take for acne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Three years later the agency approved Cymbalta for treatment of generalized anxiety disorder, and in 2008, for treatment of fibromyalgia.</a:t>
            </a:r>
            <a:br/>
            <a:r>
              <a:rPr b="false" i="false" strike="noStrike" sz="1200" u="none">
                <a:solidFill>
                  <a:srgbClr val="FFFFFF"/>
                </a:solidFill>
                <a:latin typeface="Calibri"/>
              </a:rPr>
              <a:t>doxycycline 100mg acne</a:t>
            </a:r>
            <a:br/>
            <a:r>
              <a:rPr b="false" i="false" strike="noStrike" sz="1200" u="none">
                <a:solidFill>
                  <a:srgbClr val="FFFFFF"/>
                </a:solidFill>
                <a:latin typeface="Calibri"/>
              </a:rPr>
              <a:t>doxycycline hyclate 100mg used for chlamydia</a:t>
            </a:r>
            <a:br/>
            <a:r>
              <a:rPr b="false" i="false" strike="noStrike" sz="1200" u="none">
                <a:solidFill>
                  <a:srgbClr val="FFFFFF"/>
                </a:solidFill>
                <a:latin typeface="Calibri"/>
              </a:rPr>
              <a:t>doxycycline hydrochloride capsules ip 100 mg</a:t>
            </a:r>
            <a:br/>
            <a:r>
              <a:rPr b="false" i="false" strike="noStrike" sz="1200" u="none">
                <a:solidFill>
                  <a:srgbClr val="FFFFFF"/>
                </a:solidFill>
                <a:latin typeface="Calibri"/>
              </a:rPr>
              <a:t>doxycycline online</a:t>
            </a:r>
            <a:br/>
            <a:r>
              <a:rPr b="false" i="false" strike="noStrike" sz="1200" u="none">
                <a:solidFill>
                  <a:srgbClr val="FFFFFF"/>
                </a:solidFill>
                <a:latin typeface="Calibri"/>
              </a:rPr>
              <a:t>cheapest place to buy doxycycline tablets</a:t>
            </a:r>
            <a:br/>
            <a:r>
              <a:rPr b="false" i="false" strike="noStrike" sz="1200" u="none">
                <a:solidFill>
                  <a:srgbClr val="FFFFFF"/>
                </a:solidFill>
                <a:latin typeface="Calibri"/>
              </a:rPr>
              <a:t>As with other retinoids, use of "waxing" as a depilatory method should be avoided on skin treated with adapalene.</a:t>
            </a:r>
            <a:br/>
            <a:r>
              <a:rPr b="false" i="false" strike="noStrike" sz="1200" u="none">
                <a:solidFill>
                  <a:srgbClr val="FFFFFF"/>
                </a:solidFill>
                <a:latin typeface="Calibri"/>
              </a:rPr>
              <a:t>where can i get doxycycline over the counter</a:t>
            </a:r>
            <a:br/>
            <a:r>
              <a:rPr b="false" i="false" strike="noStrike" sz="1200" u="none">
                <a:solidFill>
                  <a:srgbClr val="FFFFFF"/>
                </a:solidFill>
                <a:latin typeface="Calibri"/>
              </a:rPr>
              <a:t>is doxycycline hyclate 100mg used for sinus infection</a:t>
            </a:r>
            <a:br/>
            <a:r>
              <a:rPr b="false" i="false" strike="noStrike" sz="1200" u="none">
                <a:solidFill>
                  <a:srgbClr val="FFFFFF"/>
                </a:solidFill>
                <a:latin typeface="Calibri"/>
              </a:rPr>
              <a:t>doxycycline hyc 100mg for dogs</a:t>
            </a:r>
            <a:br/>
            <a:r>
              <a:rPr b="false" i="false" strike="noStrike" sz="1200" u="none">
                <a:solidFill>
                  <a:srgbClr val="FFFFFF"/>
                </a:solidFill>
                <a:latin typeface="Calibri"/>
              </a:rPr>
              <a:t>how to get doxycycline</a:t>
            </a:r>
            <a:br/>
            <a:r>
              <a:rPr b="false" i="false" strike="noStrike" sz="1200" u="none">
                <a:solidFill>
                  <a:srgbClr val="FFFFFF"/>
                </a:solidFill>
                <a:latin typeface="Calibri"/>
              </a:rPr>
              <a:t>doxycycline hyclate 100mg for acne</a:t>
            </a:r>
            <a:br/>
            <a:r>
              <a:rPr b="false" i="false" strike="noStrike" sz="1200" u="none">
                <a:solidFill>
                  <a:srgbClr val="FFFFFF"/>
                </a:solidFill>
                <a:latin typeface="Calibri"/>
              </a:rPr>
              <a:t>doxycycline hyclate 100mg tablets</a:t>
            </a:r>
            <a:br/>
            <a:r>
              <a:rPr b="false" i="false" strike="noStrike" sz="1200" u="none">
                <a:solidFill>
                  <a:srgbClr val="FFFFFF"/>
                </a:solidFill>
                <a:latin typeface="Calibri"/>
              </a:rPr>
              <a:t>buy doxycycline for dogs online</a:t>
            </a:r>
            <a:br/>
            <a:r>
              <a:rPr b="false" i="false" strike="noStrike" sz="1200" u="none">
                <a:solidFill>
                  <a:srgbClr val="FFFFFF"/>
                </a:solidFill>
                <a:latin typeface="Calibri"/>
              </a:rPr>
              <a:t>Instead, theseneurotransmitters are absorbed by the very same nerves that produced them</a:t>
            </a:r>
            <a:br/>
            <a:r>
              <a:rPr b="false" i="false" strike="noStrike" sz="1200" u="none">
                <a:solidFill>
                  <a:srgbClr val="FFFFFF"/>
                </a:solidFill>
                <a:latin typeface="Calibri"/>
              </a:rPr>
              <a:t>doxycycline hyclate 50 mg for rosacea</a:t>
            </a:r>
            <a:br/>
            <a:r>
              <a:rPr b="false" i="false" strike="noStrike" sz="1200" u="none">
                <a:solidFill>
                  <a:srgbClr val="FFFFFF"/>
                </a:solidFill>
                <a:latin typeface="Calibri"/>
              </a:rPr>
              <a:t>doxycycline purchase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100 mg daily dosage</a:t>
            </a:r>
            <a:br/>
            <a:r>
              <a:rPr b="false" i="false" strike="noStrike" sz="1200" u="none">
                <a:solidFill>
                  <a:srgbClr val="FFFFFF"/>
                </a:solidFill>
                <a:latin typeface="Calibri"/>
              </a:rPr>
              <a:t>doxycycline 100mg tablet</a:t>
            </a:r>
            <a:br/>
            <a:r>
              <a:rPr b="false" i="false" strike="noStrike" sz="1200" u="none">
                <a:solidFill>
                  <a:srgbClr val="FFFFFF"/>
                </a:solidFill>
                <a:latin typeface="Calibri"/>
              </a:rPr>
              <a:t>Hidroxizina cruza la barrera placentaria alcanzando una concentracin fetal superior a la materna</a:t>
            </a:r>
            <a:br/>
            <a:r>
              <a:rPr b="false" i="false" strike="noStrike" sz="1200" u="none">
                <a:solidFill>
                  <a:srgbClr val="FFFFFF"/>
                </a:solidFill>
                <a:latin typeface="Calibri"/>
              </a:rPr>
              <a:t>where to buy doxycycline for horses</a:t>
            </a:r>
            <a:br/>
            <a:r>
              <a:rPr b="false" i="false" strike="noStrike" sz="1200" u="none">
                <a:solidFill>
                  <a:srgbClr val="FFFFFF"/>
                </a:solidFill>
                <a:latin typeface="Calibri"/>
              </a:rPr>
              <a:t>doxycycline mg for dogs</a:t>
            </a:r>
            <a:br/>
            <a:r>
              <a:rPr b="false" i="false" strike="noStrike" sz="1200" u="none">
                <a:solidFill>
                  <a:srgbClr val="FFFFFF"/>
                </a:solidFill>
                <a:latin typeface="Calibri"/>
              </a:rPr>
              <a:t>Headaches with autonomic activation include chronic and episodic paroxysmal hemicrania, CH, and short-lasting unilateral neuralgiform headache with conjunctival injection and tearing (SUNCT syndrome)</a:t>
            </a:r>
            <a:br/>
            <a:r>
              <a:rPr b="false" i="false" strike="noStrike" sz="1200" u="none">
                <a:solidFill>
                  <a:srgbClr val="FFFFFF"/>
                </a:solidFill>
                <a:latin typeface="Calibri"/>
              </a:rPr>
              <a:t>where can i purchase doxycycline</a:t>
            </a:r>
            <a:br/>
            <a:r>
              <a:rPr b="false" i="false" strike="noStrike" sz="1200" u="none">
                <a:solidFill>
                  <a:srgbClr val="FFFFFF"/>
                </a:solidFill>
                <a:latin typeface="Calibri"/>
              </a:rPr>
              <a:t>doxycycline 50 mg for rosacea</a:t>
            </a:r>
            <a:br/>
            <a:r>
              <a:rPr b="false" i="false" strike="noStrike" sz="1200" u="none">
                <a:solidFill>
                  <a:srgbClr val="FFFFFF"/>
                </a:solidFill>
                <a:latin typeface="Calibri"/>
              </a:rPr>
              <a:t>order doxycycline online australia</a:t>
            </a:r>
            <a:br/>
            <a:r>
              <a:rPr b="false" i="false" strike="noStrike" sz="1200" u="none">
                <a:solidFill>
                  <a:srgbClr val="FFFFFF"/>
                </a:solidFill>
                <a:latin typeface="Calibri"/>
              </a:rPr>
              <a:t>doxycycline hyclate 100mg acne results</a:t>
            </a:r>
            <a:br/>
            <a:r>
              <a:rPr b="false" i="false" strike="noStrike" sz="1200" u="none">
                <a:solidFill>
                  <a:srgbClr val="FFFFFF"/>
                </a:solidFill>
                <a:latin typeface="Calibri"/>
              </a:rPr>
              <a:t>where to buy doxycycline over the counter</a:t>
            </a:r>
            <a:br/>
            <a:r>
              <a:rPr b="false" i="false" strike="noStrike" sz="1200" u="none">
                <a:solidFill>
                  <a:srgbClr val="FFFFFF"/>
                </a:solidFill>
                <a:latin typeface="Calibri"/>
              </a:rPr>
              <a:t>The following medicines may increase the level of tamsulosin in the blood by interfering with its breakdown by the body</a:t>
            </a:r>
            <a:br/>
            <a:r>
              <a:rPr b="false" i="false" strike="noStrike" sz="1200" u="none">
                <a:solidFill>
                  <a:srgbClr val="FFFFFF"/>
                </a:solidFill>
                <a:latin typeface="Calibri"/>
              </a:rPr>
              <a:t>doxycycline tetracycline</a:t>
            </a:r>
            <a:br/>
            <a:r>
              <a:rPr b="false" i="false" strike="noStrike" sz="1200" u="none">
                <a:solidFill>
                  <a:srgbClr val="FFFFFF"/>
                </a:solidFill>
                <a:latin typeface="Calibri"/>
              </a:rPr>
              <a:t>where can i purchase doxycycline hyclate</a:t>
            </a:r>
            <a:br/>
            <a:r>
              <a:rPr b="false" i="false" strike="noStrike" sz="1200" u="none">
                <a:solidFill>
                  <a:srgbClr val="FFFFFF"/>
                </a:solidFill>
                <a:latin typeface="Calibri"/>
              </a:rPr>
              <a:t>100mg doxycycline for dogs</a:t>
            </a:r>
            <a:br/>
            <a:r>
              <a:rPr b="false" i="false" strike="noStrike" sz="1200" u="none">
                <a:solidFill>
                  <a:srgbClr val="FFFFFF"/>
                </a:solidFill>
                <a:latin typeface="Calibri"/>
              </a:rPr>
              <a:t>The petrol version of Maruti Wagon R is packed with 1</a:t>
            </a:r>
            <a:br/>
            <a:r>
              <a:rPr b="false" i="false" strike="noStrike" sz="1200" u="none">
                <a:solidFill>
                  <a:srgbClr val="FFFFFF"/>
                </a:solidFill>
                <a:latin typeface="Calibri"/>
              </a:rPr>
              <a:t>where can i buy doxycycline in the uk</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Tamsulosin kann bei Operationen von grauem Star (Katarakt) zu Komplikationen fhren, weil die Pupille nicht dauerhaft geweitet bleibt</a:t>
            </a:r>
            <a:br/>
            <a:r>
              <a:rPr b="false" i="false" strike="noStrike" sz="1200" u="none">
                <a:solidFill>
                  <a:srgbClr val="FFFFFF"/>
                </a:solidFill>
                <a:latin typeface="Calibri"/>
              </a:rPr>
              <a:t>doxycycline 200 mg a day</a:t>
            </a:r>
            <a:br/>
            <a:r>
              <a:rPr b="false" i="false" strike="noStrike" sz="1200" u="none">
                <a:solidFill>
                  <a:srgbClr val="FFFFFF"/>
                </a:solidFill>
                <a:latin typeface="Calibri"/>
              </a:rPr>
              <a:t>Hart and Thomas say the city has no bond debt.</a:t>
            </a:r>
            <a:br/>
            <a:r>
              <a:rPr b="false" i="false" strike="noStrike" sz="1200" u="none">
                <a:solidFill>
                  <a:srgbClr val="FFFFFF"/>
                </a:solidFill>
                <a:latin typeface="Calibri"/>
              </a:rPr>
              <a:t>doxycycline 100mg tablets for dogs</a:t>
            </a:r>
            <a:br/>
            <a:r>
              <a:rPr b="false" i="false" strike="noStrike" sz="1200" u="none">
                <a:solidFill>
                  <a:srgbClr val="FFFFFF"/>
                </a:solidFill>
                <a:latin typeface="Calibri"/>
              </a:rPr>
              <a:t>Enalapril Belmac 5 mg no debe utilizarse en mujeres embarazadas</a:t>
            </a:r>
            <a:br/>
            <a:r>
              <a:rPr b="false" i="false" strike="noStrike" sz="1200" u="none">
                <a:solidFill>
                  <a:srgbClr val="FFFFFF"/>
                </a:solidFill>
                <a:latin typeface="Calibri"/>
              </a:rPr>
              <a:t>doxycycline genrx tablets 100mg</a:t>
            </a:r>
            <a:br/>
            <a:r>
              <a:rPr b="false" i="false" strike="noStrike" sz="1200" u="none">
                <a:solidFill>
                  <a:srgbClr val="FFFFFF"/>
                </a:solidFill>
                <a:latin typeface="Calibri"/>
              </a:rPr>
              <a:t>When used for depression, consider using an alternative antidepressant class.</a:t>
            </a:r>
            <a:br/>
            <a:r>
              <a:rPr b="false" i="false" strike="noStrike" sz="1200" u="none">
                <a:solidFill>
                  <a:srgbClr val="FFFFFF"/>
                </a:solidFill>
                <a:latin typeface="Calibri"/>
              </a:rPr>
              <a:t>doxycycline hyclate 100mg malaria</a:t>
            </a:r>
            <a:br/>
            <a:r>
              <a:rPr b="false" i="false" strike="noStrike" sz="1200" u="none">
                <a:solidFill>
                  <a:srgbClr val="FFFFFF"/>
                </a:solidFill>
                <a:latin typeface="Calibri"/>
              </a:rPr>
              <a:t>buy doxycycline uk boots</a:t>
            </a:r>
            <a:br/>
            <a:r>
              <a:rPr b="false" i="false" strike="noStrike" sz="1200" u="none">
                <a:solidFill>
                  <a:srgbClr val="FFFFFF"/>
                </a:solidFill>
                <a:latin typeface="Calibri"/>
              </a:rPr>
              <a:t>doxycycline hydrochloride tablets 100mg</a:t>
            </a:r>
            <a:br/>
            <a:r>
              <a:rPr b="false" i="false" strike="noStrike" sz="1200" u="none">
                <a:solidFill>
                  <a:srgbClr val="FFFFFF"/>
                </a:solidFill>
                <a:latin typeface="Calibri"/>
              </a:rPr>
              <a:t>how to get doxycycline for acne</a:t>
            </a:r>
            <a:br/>
            <a:r>
              <a:rPr b="false" i="false" strike="noStrike" sz="1200" u="none">
                <a:solidFill>
                  <a:srgbClr val="FFFFFF"/>
                </a:solidFill>
                <a:latin typeface="Calibri"/>
              </a:rPr>
              <a:t>buy doxycycline from canada</a:t>
            </a:r>
            <a:br/>
            <a:r>
              <a:rPr b="false" i="false" strike="noStrike" sz="1200" u="none">
                <a:solidFill>
                  <a:srgbClr val="FFFFFF"/>
                </a:solidFill>
                <a:latin typeface="Calibri"/>
              </a:rPr>
              <a:t>doxycycline hyclate 100mg capsules for chlamydia</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cheapest place to buy doxycycline uk</a:t>
            </a:r>
            <a:br/>
            <a:r>
              <a:rPr b="false" i="false" strike="noStrike" sz="1200" u="none">
                <a:solidFill>
                  <a:srgbClr val="FFFFFF"/>
                </a:solidFill>
                <a:latin typeface="Calibri"/>
              </a:rPr>
              <a:t>doxycycline hyclate 100mg capsules dosage</a:t>
            </a:r>
            <a:br/>
            <a:r>
              <a:rPr b="false" i="false" strike="noStrike" sz="1200" u="none">
                <a:solidFill>
                  <a:srgbClr val="FFFFFF"/>
                </a:solidFill>
                <a:latin typeface="Calibri"/>
              </a:rPr>
              <a:t>Ask your health care provider any questions you may have about how to use Fluoxetine.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get doxycycline hyclate</a:t>
            </a:r>
            <a:br/>
            <a:r>
              <a:rPr b="false" i="false" strike="noStrike" sz="1200" u="none">
                <a:solidFill>
                  <a:srgbClr val="FFFFFF"/>
                </a:solidFill>
                <a:latin typeface="Calibri"/>
              </a:rPr>
              <a:t>If the patient wants to take it, the patient must agree to the strict terms of the iPLEDGE program</a:t>
            </a:r>
            <a:br/>
            <a:r>
              <a:rPr b="false" i="false" strike="noStrike" sz="1200" u="none">
                <a:solidFill>
                  <a:srgbClr val="FFFFFF"/>
                </a:solidFill>
                <a:latin typeface="Calibri"/>
              </a:rPr>
              <a:t>buy doxycycline 100mg online</a:t>
            </a:r>
            <a:br/>
            <a:r>
              <a:rPr b="false" i="false" strike="noStrike" sz="1200" u="none">
                <a:solidFill>
                  <a:srgbClr val="FFFFFF"/>
                </a:solidFill>
                <a:latin typeface="Calibri"/>
              </a:rPr>
              <a:t>More like im in the shower and my hair is taut, and when i pull it a few come out</a:t>
            </a:r>
            <a:br/>
            <a:r>
              <a:rPr b="false" i="false" strike="noStrike" sz="1200" u="none">
                <a:solidFill>
                  <a:srgbClr val="FFFFFF"/>
                </a:solidFill>
                <a:latin typeface="Calibri"/>
              </a:rPr>
              <a:t>where can i get azithromycin or doxycycline</a:t>
            </a:r>
            <a:br/>
            <a:r>
              <a:rPr b="false" i="false" strike="noStrike" sz="1200" u="none">
                <a:solidFill>
                  <a:srgbClr val="FFFFFF"/>
                </a:solidFill>
                <a:latin typeface="Calibri"/>
              </a:rPr>
              <a:t>100mg doxycycline hyclate is used to treat what</a:t>
            </a:r>
            <a:br/>
            <a:r>
              <a:rPr b="false" i="false" strike="noStrike" sz="1200" u="none">
                <a:solidFill>
                  <a:srgbClr val="FFFFFF"/>
                </a:solidFill>
                <a:latin typeface="Calibri"/>
              </a:rPr>
              <a:t>doxycycline 50 mg for acne</a:t>
            </a:r>
            <a:br/>
            <a:r>
              <a:rPr b="false" i="false" strike="noStrike" sz="1200" u="none">
                <a:solidFill>
                  <a:srgbClr val="FFFFFF"/>
                </a:solidFill>
                <a:latin typeface="Calibri"/>
              </a:rPr>
              <a:t>doxycycline 100mg dosage for uti</a:t>
            </a:r>
            <a:br/>
            <a:r>
              <a:rPr b="false" i="false" strike="noStrike" sz="1200" u="none">
                <a:solidFill>
                  <a:srgbClr val="FFFFFF"/>
                </a:solidFill>
                <a:latin typeface="Calibri"/>
              </a:rPr>
              <a:t>doxycycline 100mg online pharmacy</a:t>
            </a:r>
            <a:br/>
            <a:r>
              <a:rPr b="false" i="false" strike="noStrike" sz="1200" u="none">
                <a:solidFill>
                  <a:srgbClr val="FFFFFF"/>
                </a:solidFill>
                <a:latin typeface="Calibri"/>
              </a:rPr>
              <a:t>doxycycline buy online us</a:t>
            </a:r>
            <a:br/>
            <a:r>
              <a:rPr b="false" i="false" strike="noStrike" sz="1200" u="none">
                <a:solidFill>
                  <a:srgbClr val="FFFFFF"/>
                </a:solidFill>
                <a:latin typeface="Calibri"/>
              </a:rPr>
              <a:t>And who blame their lack of satisfaction on someone else not giving them what they want instead of taking responsibility of getting it themselves</a:t>
            </a:r>
            <a:br/>
            <a:r>
              <a:rPr b="false" i="false" strike="noStrike" sz="1200" u="none">
                <a:solidFill>
                  <a:srgbClr val="FFFFFF"/>
                </a:solidFill>
                <a:latin typeface="Calibri"/>
              </a:rPr>
              <a:t>buying doxycycline online uk</a:t>
            </a:r>
            <a:br/>
            <a:r>
              <a:rPr b="false" i="false" strike="noStrike" sz="1200" u="none">
                <a:solidFill>
                  <a:srgbClr val="FFFFFF"/>
                </a:solidFill>
                <a:latin typeface="Calibri"/>
              </a:rPr>
              <a:t>100 mg doxycycline</a:t>
            </a:r>
            <a:br/>
            <a:r>
              <a:rPr b="false" i="false" strike="noStrike" sz="1200" u="none">
                <a:solidFill>
                  <a:srgbClr val="FFFFFF"/>
                </a:solidFill>
                <a:latin typeface="Calibri"/>
              </a:rPr>
              <a:t>doxycycline hyclate 100mg for sinus infection</a:t>
            </a:r>
            <a:br/>
            <a:r>
              <a:rPr b="false" i="false" strike="noStrike" sz="1200" u="none">
                <a:solidFill>
                  <a:srgbClr val="FFFFFF"/>
                </a:solidFill>
                <a:latin typeface="Calibri"/>
              </a:rPr>
              <a:t>how do i get a prescription for doxycycline</a:t>
            </a:r>
            <a:br/>
            <a:r>
              <a:rPr b="false" i="false" strike="noStrike" sz="1200" u="none">
                <a:solidFill>
                  <a:srgbClr val="FFFFFF"/>
                </a:solidFill>
                <a:latin typeface="Calibri"/>
              </a:rPr>
              <a:t>After, a research 2000 post-secondary, introduced by the huge medicine daily kos, died that a pregnancy of his bupropion but took a public end, synthroid price</a:t>
            </a:r>
            <a:br/>
            <a:r>
              <a:rPr b="false" i="false" strike="noStrike" sz="1200" u="none">
                <a:solidFill>
                  <a:srgbClr val="FFFFFF"/>
                </a:solidFill>
                <a:latin typeface="Calibri"/>
              </a:rPr>
              <a:t>doxycycline hyclate 100mg tablets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cheapest place to buy doxycycline</a:t>
            </a:r>
            <a:br/>
            <a:r>
              <a:rPr b="false" i="false" strike="noStrike" sz="1200" u="none">
                <a:solidFill>
                  <a:srgbClr val="FFFFFF"/>
                </a:solidFill>
                <a:latin typeface="Calibri"/>
              </a:rPr>
              <a:t>doxycycline mg kg</a:t>
            </a:r>
            <a:br/>
            <a:r>
              <a:rPr b="false" i="false" strike="noStrike" sz="1200" u="none">
                <a:solidFill>
                  <a:srgbClr val="FFFFFF"/>
                </a:solidFill>
                <a:latin typeface="Calibri"/>
              </a:rPr>
              <a:t>doxycycline dosage mg/kg</a:t>
            </a:r>
            <a:br/>
            <a:r>
              <a:rPr b="false" i="false" strike="noStrike" sz="1200" u="none">
                <a:solidFill>
                  <a:srgbClr val="FFFFFF"/>
                </a:solidFill>
                <a:latin typeface="Calibri"/>
              </a:rPr>
              <a:t>doxycycline 100mg tablets price</a:t>
            </a:r>
            <a:br/>
            <a:r>
              <a:rPr b="false" i="false" strike="noStrike" sz="1200" u="none">
                <a:solidFill>
                  <a:srgbClr val="FFFFFF"/>
                </a:solidFill>
                <a:latin typeface="Calibri"/>
              </a:rPr>
              <a:t>doxycycline mayne caps 100mg</a:t>
            </a:r>
            <a:br/>
            <a:r>
              <a:rPr b="false" i="false" strike="noStrike" sz="1200" u="none">
                <a:solidFill>
                  <a:srgbClr val="FFFFFF"/>
                </a:solidFill>
                <a:latin typeface="Calibri"/>
              </a:rPr>
              <a:t>doxycycline hyc 100mg capsule</a:t>
            </a:r>
            <a:br/>
            <a:r>
              <a:rPr b="false" i="false" strike="noStrike" sz="1200" u="none">
                <a:solidFill>
                  <a:srgbClr val="FFFFFF"/>
                </a:solidFill>
                <a:latin typeface="Calibri"/>
              </a:rPr>
              <a:t>doxycycline 150 mg dosage</a:t>
            </a:r>
            <a:br/>
            <a:r>
              <a:rPr b="false" i="false" strike="noStrike" sz="1200" u="none">
                <a:solidFill>
                  <a:srgbClr val="FFFFFF"/>
                </a:solidFill>
                <a:latin typeface="Calibri"/>
              </a:rPr>
              <a:t>doxycycline hyclate 100mg used for acne</a:t>
            </a:r>
            <a:br/>
            <a:r>
              <a:rPr b="false" i="false" strike="noStrike" sz="1200" u="none">
                <a:solidFill>
                  <a:srgbClr val="FFFFFF"/>
                </a:solidFill>
                <a:latin typeface="Calibri"/>
              </a:rPr>
              <a:t>There are actually a lot of MRAs subscribed to 2x</a:t>
            </a:r>
            <a:br/>
            <a:r>
              <a:rPr b="false" i="false" strike="noStrike" sz="1200" u="none">
                <a:solidFill>
                  <a:srgbClr val="FFFFFF"/>
                </a:solidFill>
                <a:latin typeface="Calibri"/>
              </a:rPr>
              <a:t>how do i get doxycycline out of my system</a:t>
            </a:r>
            <a:br/>
            <a:r>
              <a:rPr b="false" i="false" strike="noStrike" sz="1200" u="none">
                <a:solidFill>
                  <a:srgbClr val="FFFFFF"/>
                </a:solidFill>
                <a:latin typeface="Calibri"/>
              </a:rPr>
              <a:t>doxycycline 100mg coupon</a:t>
            </a:r>
            <a:br/>
            <a:r>
              <a:rPr b="false" i="false" strike="noStrike" sz="1200" u="none">
                <a:solidFill>
                  <a:srgbClr val="FFFFFF"/>
                </a:solidFill>
                <a:latin typeface="Calibri"/>
              </a:rPr>
              <a:t>buy doxycycline 100mg capsule</a:t>
            </a:r>
            <a:br/>
            <a:r>
              <a:rPr b="false" i="false" strike="noStrike" sz="1200" u="none">
                <a:solidFill>
                  <a:srgbClr val="FFFFFF"/>
                </a:solidFill>
                <a:latin typeface="Calibri"/>
              </a:rPr>
              <a:t>doxycycline mg acne</a:t>
            </a:r>
            <a:br/>
            <a:r>
              <a:rPr b="false" i="false" strike="noStrike" sz="1200" u="none">
                <a:solidFill>
                  <a:srgbClr val="FFFFFF"/>
                </a:solidFill>
                <a:latin typeface="Calibri"/>
              </a:rPr>
              <a:t>There should be absolutely no difference</a:t>
            </a:r>
            <a:br/>
            <a:r>
              <a:rPr b="false" i="false" strike="noStrike" sz="1200" u="none">
                <a:solidFill>
                  <a:srgbClr val="FFFFFF"/>
                </a:solidFill>
                <a:latin typeface="Calibri"/>
              </a:rPr>
              <a:t>online doxycycline</a:t>
            </a:r>
            <a:br/>
            <a:r>
              <a:rPr b="false" i="false" strike="noStrike" sz="1200" u="none">
                <a:solidFill>
                  <a:srgbClr val="FFFFFF"/>
                </a:solidFill>
                <a:latin typeface="Calibri"/>
              </a:rPr>
              <a:t>doxycycline 100mg acne reviews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hyclate 100mg reviews for acne</a:t>
            </a:r>
            <a:br/>
            <a:r>
              <a:rPr b="false" i="false" strike="noStrike" sz="1200" u="none">
                <a:solidFill>
                  <a:srgbClr val="FFFFFF"/>
                </a:solidFill>
                <a:latin typeface="Calibri"/>
              </a:rPr>
              <a:t>It should only be used in life-threatening events or as prophylaxis in specific persons (not for acne.)</a:t>
            </a:r>
            <a:br/>
            <a:r>
              <a:rPr b="false" i="false" strike="noStrike" sz="1200" u="none">
                <a:solidFill>
                  <a:srgbClr val="FFFFFF"/>
                </a:solidFill>
                <a:latin typeface="Calibri"/>
              </a:rPr>
              <a:t>doxycycline 200 mg dosage</a:t>
            </a:r>
            <a:br/>
            <a:r>
              <a:rPr b="false" i="false" strike="noStrike" sz="1200" u="none">
                <a:solidFill>
                  <a:srgbClr val="FFFFFF"/>
                </a:solidFill>
                <a:latin typeface="Calibri"/>
              </a:rPr>
              <a:t>cheap doxycycline</a:t>
            </a:r>
            <a:br/>
            <a:r>
              <a:rPr b="false" i="false" strike="noStrike" sz="1200" u="none">
                <a:solidFill>
                  <a:srgbClr val="FFFFFF"/>
                </a:solidFill>
                <a:latin typeface="Calibri"/>
              </a:rPr>
              <a:t>purchase doxycycline</a:t>
            </a:r>
            <a:br/>
            <a:r>
              <a:rPr b="false" i="false" strike="noStrike" sz="1200" u="none">
                <a:solidFill>
                  <a:srgbClr val="FFFFFF"/>
                </a:solidFill>
                <a:latin typeface="Calibri"/>
              </a:rPr>
              <a:t>where to buy doxycycline online</a:t>
            </a:r>
            <a:br/>
            <a:r>
              <a:rPr b="false" i="false" strike="noStrike" sz="1200" u="none">
                <a:solidFill>
                  <a:srgbClr val="FFFFFF"/>
                </a:solidFill>
                <a:latin typeface="Calibri"/>
              </a:rPr>
              <a:t>doxycycline dose for mgd</a:t>
            </a:r>
            <a:br/>
            <a:r>
              <a:rPr b="false" i="false" strike="noStrike" sz="1200" u="none">
                <a:solidFill>
                  <a:srgbClr val="FFFFFF"/>
                </a:solidFill>
                <a:latin typeface="Calibri"/>
              </a:rPr>
              <a:t>doxycycline 200 mg acne</a:t>
            </a:r>
            <a:br/>
            <a:r>
              <a:rPr b="false" i="false" strike="noStrike" sz="1200" u="none">
                <a:solidFill>
                  <a:srgbClr val="FFFFFF"/>
                </a:solidFill>
                <a:latin typeface="Calibri"/>
              </a:rPr>
              <a:t>Then, they can provide her with a proper therapy if needed.</a:t>
            </a:r>
            <a:br/>
            <a:r>
              <a:rPr b="false" i="false" strike="noStrike" sz="1200" u="none">
                <a:solidFill>
                  <a:srgbClr val="FFFFFF"/>
                </a:solidFill>
                <a:latin typeface="Calibri"/>
              </a:rPr>
              <a:t>is doxycycline still on backorder</a:t>
            </a:r>
            <a:br/>
            <a:r>
              <a:rPr b="false" i="false" strike="noStrike" sz="1200" u="none">
                <a:solidFill>
                  <a:srgbClr val="FFFFFF"/>
                </a:solidFill>
                <a:latin typeface="Calibri"/>
              </a:rPr>
              <a:t>1911 could lead interest rates to drop by as much as 2 percent for millions of borrowers this summer</a:t>
            </a:r>
            <a:br/>
            <a:r>
              <a:rPr b="false" i="false" strike="noStrike" sz="1200" u="none">
                <a:solidFill>
                  <a:srgbClr val="FFFFFF"/>
                </a:solidFill>
                <a:latin typeface="Calibri"/>
              </a:rPr>
              <a:t>buy doxycycline online australia</a:t>
            </a:r>
            <a:br/>
            <a:r>
              <a:rPr b="false" i="false" strike="noStrike" sz="1200" u="none">
                <a:solidFill>
                  <a:srgbClr val="FFFFFF"/>
                </a:solidFill>
                <a:latin typeface="Calibri"/>
              </a:rPr>
              <a:t>where can i buy doxycycline online</a:t>
            </a:r>
            <a:br/>
            <a:r>
              <a:rPr b="false" i="false" strike="noStrike" sz="1200" u="none">
                <a:solidFill>
                  <a:srgbClr val="FFFFFF"/>
                </a:solidFill>
                <a:latin typeface="Calibri"/>
              </a:rPr>
              <a:t>She just yesterday broke her femur and the doctor said it was a classic nexium break I think we need to look into this a lot more.</a:t>
            </a:r>
            <a:br/>
            <a:r>
              <a:rPr b="false" i="false" strike="noStrike" sz="1200" u="none">
                <a:solidFill>
                  <a:srgbClr val="FFFFFF"/>
                </a:solidFill>
                <a:latin typeface="Calibri"/>
              </a:rPr>
              <a:t>what is doxycycline hyclate 100mg capsules used to treat</a:t>
            </a:r>
            <a:br/>
            <a:r>
              <a:rPr b="false" i="false" strike="noStrike" sz="1200" u="none">
                <a:solidFill>
                  <a:srgbClr val="FFFFFF"/>
                </a:solidFill>
                <a:latin typeface="Calibri"/>
              </a:rPr>
              <a:t>doxycycline 20 mg tablets</a:t>
            </a:r>
            <a:br/>
            <a:r>
              <a:rPr b="false" i="false" strike="noStrike" sz="1200" u="none">
                <a:solidFill>
                  <a:srgbClr val="FFFFFF"/>
                </a:solidFill>
                <a:latin typeface="Calibri"/>
              </a:rPr>
              <a:t>dosage doxycycline mgd</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cheap</a:t>
            </a:r>
            <a:br/>
            <a:r>
              <a:rPr b="false" i="false" strike="noStrike" sz="1200" u="none">
                <a:solidFill>
                  <a:srgbClr val="FFFFFF"/>
                </a:solidFill>
                <a:latin typeface="Calibri"/>
              </a:rPr>
              <a:t>doxycycline 150 mg acne</a:t>
            </a:r>
            <a:br/>
            <a:r>
              <a:rPr b="false" i="false" strike="noStrike" sz="1200" u="none">
                <a:solidFill>
                  <a:srgbClr val="FFFFFF"/>
                </a:solidFill>
                <a:latin typeface="Calibri"/>
              </a:rPr>
              <a:t>100mg doxycycline hyclate for acne</a:t>
            </a:r>
            <a:br/>
            <a:r>
              <a:rPr b="false" i="false" strike="noStrike" sz="1200" u="none">
                <a:solidFill>
                  <a:srgbClr val="FFFFFF"/>
                </a:solidFill>
                <a:latin typeface="Calibri"/>
              </a:rPr>
              <a:t>doxycycline hyclate 100 mg</a:t>
            </a:r>
            <a:br/>
            <a:r>
              <a:rPr b="false" i="false" strike="noStrike" sz="1200" u="none">
                <a:solidFill>
                  <a:srgbClr val="FFFFFF"/>
                </a:solidFill>
                <a:latin typeface="Calibri"/>
              </a:rPr>
              <a:t>doxycycline 20 mg for dogs</a:t>
            </a:r>
            <a:br/>
            <a:r>
              <a:rPr b="false" i="false" strike="noStrike" sz="1200" u="none">
                <a:solidFill>
                  <a:srgbClr val="FFFFFF"/>
                </a:solidFill>
                <a:latin typeface="Calibri"/>
              </a:rPr>
              <a:t>order generic doxycycline online</a:t>
            </a:r>
            <a:br/>
            <a:r>
              <a:rPr b="false" i="false" strike="noStrike" sz="1200" u="none">
                <a:solidFill>
                  <a:srgbClr val="FFFFFF"/>
                </a:solidFill>
                <a:latin typeface="Calibri"/>
              </a:rPr>
              <a:t>Calcium carbonate comes as a tablet.</a:t>
            </a:r>
            <a:br/>
            <a:r>
              <a:rPr b="false" i="false" strike="noStrike" sz="1200" u="none">
                <a:solidFill>
                  <a:srgbClr val="FFFFFF"/>
                </a:solidFill>
                <a:latin typeface="Calibri"/>
              </a:rPr>
              <a:t>doxycycline hyclate 100 milligrams</a:t>
            </a:r>
            <a:br/>
            <a:r>
              <a:rPr b="false" i="false" strike="noStrike" sz="1200" u="none">
                <a:solidFill>
                  <a:srgbClr val="FFFFFF"/>
                </a:solidFill>
                <a:latin typeface="Calibri"/>
              </a:rPr>
              <a:t>how to get prescribed doxycycline</a:t>
            </a:r>
            <a:br/>
            <a:r>
              <a:rPr b="false" i="false" strike="noStrike" sz="1200" u="none">
                <a:solidFill>
                  <a:srgbClr val="FFFFFF"/>
                </a:solidFill>
                <a:latin typeface="Calibri"/>
              </a:rPr>
              <a:t>how to get doxycycline online</a:t>
            </a:r>
            <a:br/>
            <a:r>
              <a:rPr b="false" i="false" strike="noStrike" sz="1200" u="none">
                <a:solidFill>
                  <a:srgbClr val="FFFFFF"/>
                </a:solidFill>
                <a:latin typeface="Calibri"/>
              </a:rPr>
              <a:t>doxycycline 200 mg per day acne</a:t>
            </a:r>
            <a:br/>
            <a:r>
              <a:rPr b="false" i="false" strike="noStrike" sz="1200" u="none">
                <a:solidFill>
                  <a:srgbClr val="FFFFFF"/>
                </a:solidFill>
                <a:latin typeface="Calibri"/>
              </a:rPr>
              <a:t>doxycycline manufacturer backorder</a:t>
            </a:r>
            <a:br/>
            <a:r>
              <a:rPr b="false" i="false" strike="noStrike" sz="1200" u="none">
                <a:solidFill>
                  <a:srgbClr val="FFFFFF"/>
                </a:solidFill>
                <a:latin typeface="Calibri"/>
              </a:rPr>
              <a:t>doxycycline 20 mg dosage</a:t>
            </a:r>
            <a:br/>
            <a:r>
              <a:rPr b="false" i="false" strike="noStrike" sz="1200" u="none">
                <a:solidFill>
                  <a:srgbClr val="FFFFFF"/>
                </a:solidFill>
                <a:latin typeface="Calibri"/>
              </a:rPr>
              <a:t>Coryol este, de asemenea, utilizat ca tratament suplimentar in insuficienta cardiaca, producand o ameliorare a functiei cardiace.</a:t>
            </a:r>
            <a:br/>
            <a:r>
              <a:rPr b="false" i="false" strike="noStrike" sz="1200" u="none">
                <a:solidFill>
                  <a:srgbClr val="FFFFFF"/>
                </a:solidFill>
                <a:latin typeface="Calibri"/>
              </a:rPr>
              <a:t>vibramycin doxycycline</a:t>
            </a:r>
            <a:br/>
            <a:r>
              <a:rPr b="false" i="false" strike="noStrike" sz="1200" u="none">
                <a:solidFill>
                  <a:srgbClr val="FFFFFF"/>
                </a:solidFill>
                <a:latin typeface="Calibri"/>
              </a:rPr>
              <a:t>order doxycycline online uk</a:t>
            </a:r>
            <a:br/>
            <a:r>
              <a:rPr b="false" i="false" strike="noStrike" sz="1200" u="none">
                <a:solidFill>
                  <a:srgbClr val="FFFFFF"/>
                </a:solidFill>
                <a:latin typeface="Calibri"/>
              </a:rPr>
              <a:t>cheapest doxycycline tablets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100mg doxycycline hyclate</a:t>
            </a:r>
            <a:br/>
            <a:r>
              <a:rPr b="false" i="false" strike="noStrike" sz="1200" u="none">
                <a:solidFill>
                  <a:srgbClr val="FFFFFF"/>
                </a:solidFill>
                <a:latin typeface="Calibri"/>
              </a:rPr>
              <a:t>order doxycycline for dogs</a:t>
            </a:r>
            <a:br/>
            <a:r>
              <a:rPr b="false" i="false" strike="noStrike" sz="1200" u="none">
                <a:solidFill>
                  <a:srgbClr val="FFFFFF"/>
                </a:solidFill>
                <a:latin typeface="Calibri"/>
              </a:rPr>
              <a:t>get doxycycline over the counter</a:t>
            </a:r>
            <a:br/>
            <a:r>
              <a:rPr b="false" i="false" strike="noStrike" sz="1200" u="none">
                <a:solidFill>
                  <a:srgbClr val="FFFFFF"/>
                </a:solidFill>
                <a:latin typeface="Calibri"/>
              </a:rPr>
              <a:t>But as it stands now I am so discouraged and fed up of all these bad symptoms, shakiness, nervousness, racing heart, jitters, palpitations, every single day</a:t>
            </a:r>
            <a:br/>
            <a:r>
              <a:rPr b="false" i="false" strike="noStrike" sz="1200" u="none">
                <a:solidFill>
                  <a:srgbClr val="FFFFFF"/>
                </a:solidFill>
                <a:latin typeface="Calibri"/>
              </a:rPr>
              <a:t>doxycycline hyclate 100mg uses acne</a:t>
            </a:r>
            <a:br/>
            <a:r>
              <a:rPr b="false" i="false" strike="noStrike" sz="1200" u="none">
                <a:solidFill>
                  <a:srgbClr val="FFFFFF"/>
                </a:solidFill>
                <a:latin typeface="Calibri"/>
              </a:rPr>
              <a:t>I'd like to change some money topamax for migraines "We are running a small test of a unit on News Feed that displays topics currently trending on Facebook," a company spokesperson told CNET</a:t>
            </a:r>
            <a:br/>
            <a:r>
              <a:rPr b="false" i="false" strike="noStrike" sz="1200" u="none">
                <a:solidFill>
                  <a:srgbClr val="FFFFFF"/>
                </a:solidFill>
                <a:latin typeface="Calibri"/>
              </a:rPr>
              <a:t>can you order doxycycline online</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how to get doxycycline out of your system</a:t>
            </a:r>
            <a:br/>
            <a:r>
              <a:rPr b="false" i="false" strike="noStrike" sz="1200" u="none">
                <a:solidFill>
                  <a:srgbClr val="FFFFFF"/>
                </a:solidFill>
                <a:latin typeface="Calibri"/>
              </a:rPr>
              <a:t>buy doxycycline 100mg</a:t>
            </a:r>
            <a:br/>
            <a:r>
              <a:rPr b="false" i="false" strike="noStrike" sz="1200" u="none">
                <a:solidFill>
                  <a:srgbClr val="FFFFFF"/>
                </a:solidFill>
                <a:latin typeface="Calibri"/>
              </a:rPr>
              <a:t>doxycycline 100mg tablet mpc</a:t>
            </a:r>
            <a:br/>
            <a:r>
              <a:rPr b="false" i="false" strike="noStrike" sz="1200" u="none">
                <a:solidFill>
                  <a:srgbClr val="FFFFFF"/>
                </a:solidFill>
                <a:latin typeface="Calibri"/>
              </a:rPr>
              <a:t>doxycycline 50 mg</a:t>
            </a:r>
            <a:br/>
            <a:r>
              <a:rPr b="false" i="false" strike="noStrike" sz="1200" u="none">
                <a:solidFill>
                  <a:srgbClr val="FFFFFF"/>
                </a:solidFill>
                <a:latin typeface="Calibri"/>
              </a:rPr>
              <a:t>doxycycline to buy online</a:t>
            </a:r>
            <a:br/>
            <a:r>
              <a:rPr b="false" i="false" strike="noStrike" sz="1200" u="none">
                <a:solidFill>
                  <a:srgbClr val="FFFFFF"/>
                </a:solidFill>
                <a:latin typeface="Calibri"/>
              </a:rPr>
              <a:t>I'm even tired when i wake up and anxious, which is strange</a:t>
            </a:r>
            <a:br/>
            <a:r>
              <a:rPr b="false" i="false" strike="noStrike" sz="1200" u="none">
                <a:solidFill>
                  <a:srgbClr val="FFFFFF"/>
                </a:solidFill>
                <a:latin typeface="Calibri"/>
              </a:rPr>
              <a:t>does doxycycline hyclate 100mg work for acne</a:t>
            </a:r>
            <a:br/>
            <a:r>
              <a:rPr b="false" i="false" strike="noStrike" sz="1200" u="none">
                <a:solidFill>
                  <a:srgbClr val="FFFFFF"/>
                </a:solidFill>
                <a:latin typeface="Calibri"/>
              </a:rPr>
              <a:t>0V We have now got to roll up our sleeves even though we've come a long way</a:t>
            </a:r>
            <a:br/>
            <a:r>
              <a:rPr b="false" i="false" strike="noStrike" sz="1200" u="none">
                <a:solidFill>
                  <a:srgbClr val="FFFFFF"/>
                </a:solidFill>
                <a:latin typeface="Calibri"/>
              </a:rPr>
              <a:t>how to buy doxycycline in uk</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does NOT include all information about the possible uses, directions, warnings, precautions, interactions, adverse effects, or risks that may apply to Combivent Respimat spray</a:t>
            </a:r>
            <a:br/>
            <a:r>
              <a:rPr b="false" i="false" strike="noStrike" sz="1200" u="none">
                <a:solidFill>
                  <a:srgbClr val="FFFFFF"/>
                </a:solidFill>
                <a:latin typeface="Calibri"/>
              </a:rPr>
              <a:t>doxycycline hyclate 100mg dosage for dogs</a:t>
            </a:r>
            <a:br/>
            <a:r>
              <a:rPr b="false" i="false" strike="noStrike" sz="1200" u="none">
                <a:solidFill>
                  <a:srgbClr val="FFFFFF"/>
                </a:solidFill>
                <a:latin typeface="Calibri"/>
              </a:rPr>
              <a:t>doxycycline 200 mg</a:t>
            </a:r>
            <a:br/>
            <a:r>
              <a:rPr b="false" i="false" strike="noStrike" sz="1200" u="none">
                <a:solidFill>
                  <a:srgbClr val="FFFFFF"/>
                </a:solidFill>
                <a:latin typeface="Calibri"/>
              </a:rPr>
              <a:t>how long after stopping doxycycline can i try to get pregnant</a:t>
            </a:r>
            <a:br/>
            <a:r>
              <a:rPr b="false" i="false" strike="noStrike" sz="1200" u="none">
                <a:solidFill>
                  <a:srgbClr val="FFFFFF"/>
                </a:solidFill>
                <a:latin typeface="Calibri"/>
              </a:rPr>
              <a:t>If the infection goes untreated or is mistakenly treated as an allergy, the skin may darken due to the constant irritation, and the surrounding lymph nodes may become enlarged.</a:t>
            </a:r>
            <a:br/>
            <a:r>
              <a:rPr b="false" i="false" strike="noStrike" sz="1200" u="none">
                <a:solidFill>
                  <a:srgbClr val="FFFFFF"/>
                </a:solidFill>
                <a:latin typeface="Calibri"/>
              </a:rPr>
              <a:t>order doxycycline online canada</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doxycycline hyclate 150 mg acne</a:t>
            </a:r>
            <a:br/>
            <a:r>
              <a:rPr b="false" i="false" strike="noStrike" sz="1200" u="none">
                <a:solidFill>
                  <a:srgbClr val="FFFFFF"/>
                </a:solidFill>
                <a:latin typeface="Calibri"/>
              </a:rPr>
              <a:t>He basically had this really sad look on his face like I killed a puppy and made some kind of comment about how I ought to be careful, etc</a:t>
            </a:r>
            <a:br/>
            <a:r>
              <a:rPr b="false" i="false" strike="noStrike" sz="1200" u="none">
                <a:solidFill>
                  <a:srgbClr val="FFFFFF"/>
                </a:solidFill>
                <a:latin typeface="Calibri"/>
              </a:rPr>
              <a:t>buy doxycycline hyclate 100mg capsules</a:t>
            </a:r>
            <a:br/>
            <a:r>
              <a:rPr b="false" i="false" strike="noStrike" sz="1200" u="none">
                <a:solidFill>
                  <a:srgbClr val="FFFFFF"/>
                </a:solidFill>
                <a:latin typeface="Calibri"/>
              </a:rPr>
              <a:t>cheapest place to get doxycycline</a:t>
            </a:r>
            <a:br/>
            <a:r>
              <a:rPr b="false" i="false" strike="noStrike" sz="1200" u="none">
                <a:solidFill>
                  <a:srgbClr val="FFFFFF"/>
                </a:solidFill>
                <a:latin typeface="Calibri"/>
              </a:rPr>
              <a:t>doxycycline 100mg capsules dosage</a:t>
            </a:r>
            <a:br/>
            <a:r>
              <a:rPr b="false" i="false" strike="noStrike" sz="1200" u="none">
                <a:solidFill>
                  <a:srgbClr val="FFFFFF"/>
                </a:solidFill>
                <a:latin typeface="Calibri"/>
              </a:rPr>
              <a:t>doxycycline 20 mg generic</a:t>
            </a:r>
            <a:br/>
            <a:r>
              <a:rPr b="false" i="false" strike="noStrike" sz="1200" u="none">
                <a:solidFill>
                  <a:srgbClr val="FFFFFF"/>
                </a:solidFill>
                <a:latin typeface="Calibri"/>
              </a:rPr>
              <a:t>Another symptom I have is that I&amp;#39;ve been very angry and snappy with my girls and have very little patience which I feel extremely guilty about.</a:t>
            </a:r>
            <a:br/>
            <a:r>
              <a:rPr b="false" i="false" strike="noStrike" sz="1200" u="none">
                <a:solidFill>
                  <a:srgbClr val="FFFFFF"/>
                </a:solidFill>
                <a:latin typeface="Calibri"/>
              </a:rPr>
              <a:t>where can i buy doxycycline for acne</a:t>
            </a:r>
            <a:br/>
            <a:r>
              <a:rPr b="false" i="false" strike="noStrike" sz="1200" u="none">
                <a:solidFill>
                  <a:srgbClr val="FFFFFF"/>
                </a:solidFill>
                <a:latin typeface="Calibri"/>
              </a:rPr>
              <a:t>This past yr I started gaining weight20 lbs and was having severe pain in left arm have lost a lot of range of motion</a:t>
            </a:r>
            <a:br/>
            <a:r>
              <a:rPr b="false" i="false" strike="noStrike" sz="1200" u="none">
                <a:solidFill>
                  <a:srgbClr val="FFFFFF"/>
                </a:solidFill>
                <a:latin typeface="Calibri"/>
              </a:rPr>
              <a:t>does doxycycline work for mgd</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doxycycline</a:t>
            </a:r>
            <a:br/>
            <a:r>
              <a:rPr b="false" i="false" strike="noStrike" sz="1200" u="none">
                <a:solidFill>
                  <a:srgbClr val="FFFFFF"/>
                </a:solidFill>
                <a:latin typeface="Calibri"/>
              </a:rPr>
              <a:t>doxycycline 200 mg lyme disease</a:t>
            </a:r>
            <a:br/>
            <a:r>
              <a:rPr b="false" i="false" strike="noStrike" sz="1200" u="none">
                <a:solidFill>
                  <a:srgbClr val="FFFFFF"/>
                </a:solidFill>
                <a:latin typeface="Calibri"/>
              </a:rPr>
              <a:t>I am experiencing myalgias and pains from time to time</a:t>
            </a:r>
            <a:br/>
            <a:r>
              <a:rPr b="false" i="false" strike="noStrike" sz="1200" u="none">
                <a:solidFill>
                  <a:srgbClr val="FFFFFF"/>
                </a:solidFill>
                <a:latin typeface="Calibri"/>
              </a:rPr>
              <a:t>buy doxycycline over the counter uk</a:t>
            </a:r>
            <a:br/>
            <a:r>
              <a:rPr b="false" i="false" strike="noStrike" sz="1200" u="none">
                <a:solidFill>
                  <a:srgbClr val="FFFFFF"/>
                </a:solidFill>
                <a:latin typeface="Calibri"/>
              </a:rPr>
              <a:t>doxycycline 20 mg cost</a:t>
            </a:r>
            <a:br/>
            <a:r>
              <a:rPr b="false" i="false" strike="noStrike" sz="1200" u="none">
                <a:solidFill>
                  <a:srgbClr val="FFFFFF"/>
                </a:solidFill>
                <a:latin typeface="Calibri"/>
              </a:rPr>
              <a:t>After, a research 2000 post-secondary, introduced by the huge medicine daily kos, died that a pregnancy of his bupropion but took a public end, synthroid price</a:t>
            </a:r>
            <a:br/>
            <a:r>
              <a:rPr b="false" i="false" strike="noStrike" sz="1200" u="none">
                <a:solidFill>
                  <a:srgbClr val="FFFFFF"/>
                </a:solidFill>
                <a:latin typeface="Calibri"/>
              </a:rPr>
              <a:t>doxycycline 100mg acne rosacea</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doxycycline hyclate 20 mg generic</a:t>
            </a:r>
            <a:br/>
            <a:r>
              <a:rPr b="false" i="false" strike="noStrike" sz="1200" u="none">
                <a:solidFill>
                  <a:srgbClr val="FFFFFF"/>
                </a:solidFill>
                <a:latin typeface="Calibri"/>
              </a:rPr>
              <a:t>Oh my I been using this nasty drug for about 2 years</a:t>
            </a:r>
            <a:br/>
            <a:r>
              <a:rPr b="false" i="false" strike="noStrike" sz="1200" u="none">
                <a:solidFill>
                  <a:srgbClr val="FFFFFF"/>
                </a:solidFill>
                <a:latin typeface="Calibri"/>
              </a:rPr>
              <a:t>doxycycline mg for malaria</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buy doxycycline for dogs</a:t>
            </a:r>
            <a:br/>
            <a:r>
              <a:rPr b="false" i="false" strike="noStrike" sz="1200" u="none">
                <a:solidFill>
                  <a:srgbClr val="FFFFFF"/>
                </a:solidFill>
                <a:latin typeface="Calibri"/>
              </a:rPr>
              <a:t>doxycycline online order</a:t>
            </a:r>
            <a:br/>
            <a:r>
              <a:rPr b="false" i="false" strike="noStrike" sz="1200" u="none">
                <a:solidFill>
                  <a:srgbClr val="FFFFFF"/>
                </a:solidFill>
                <a:latin typeface="Calibri"/>
              </a:rPr>
              <a:t>doxycycline 200 mg for dogs</a:t>
            </a:r>
            <a:br/>
            <a:r>
              <a:rPr b="false" i="false" strike="noStrike" sz="1200" u="none">
                <a:solidFill>
                  <a:srgbClr val="FFFFFF"/>
                </a:solidFill>
                <a:latin typeface="Calibri"/>
              </a:rPr>
              <a:t>doxycycline online australia</a:t>
            </a:r>
            <a:br/>
            <a:r>
              <a:rPr b="false" i="false" strike="noStrike" sz="1200" u="none">
                <a:solidFill>
                  <a:srgbClr val="FFFFFF"/>
                </a:solidFill>
                <a:latin typeface="Calibri"/>
              </a:rPr>
              <a:t>mixing steroids with a medication that interacts with a pathway involved with testosterone in the body.</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bird biotic doxycycline hyclate 100mg 100 capsules</a:t>
            </a:r>
            <a:br/>
            <a:r>
              <a:rPr b="false" i="false" strike="noStrike" sz="1200" u="none">
                <a:solidFill>
                  <a:srgbClr val="FFFFFF"/>
                </a:solidFill>
                <a:latin typeface="Calibri"/>
              </a:rPr>
              <a:t>doxycycline order online</a:t>
            </a:r>
            <a:br/>
            <a:r>
              <a:rPr b="false" i="false" strike="noStrike" sz="1200" u="none">
                <a:solidFill>
                  <a:srgbClr val="FFFFFF"/>
                </a:solidFill>
                <a:latin typeface="Calibri"/>
              </a:rPr>
              <a:t>Mifepristone comes as a tablet to take by mouth</a:t>
            </a:r>
            <a:br/>
            <a:r>
              <a:rPr b="false" i="false" strike="noStrike" sz="1200" u="none">
                <a:solidFill>
                  <a:srgbClr val="FFFFFF"/>
                </a:solidFill>
                <a:latin typeface="Calibri"/>
              </a:rPr>
              <a:t>doxycycline hyc 100mg for sinus infection</a:t>
            </a:r>
            <a:br/>
            <a:r>
              <a:rPr b="false" i="false" strike="noStrike" sz="1200" u="none">
                <a:solidFill>
                  <a:srgbClr val="FFFFFF"/>
                </a:solidFill>
                <a:latin typeface="Calibri"/>
              </a:rPr>
              <a:t>I tried to do the best I could for her, but I just couldn&amp;rsquo;t cheer her up</a:t>
            </a:r>
            <a:br/>
            <a:r>
              <a:rPr b="false" i="false" strike="noStrike" sz="1200" u="none">
                <a:solidFill>
                  <a:srgbClr val="FFFFFF"/>
                </a:solidFill>
                <a:latin typeface="Calibri"/>
              </a:rPr>
              <a:t>where to get doxycycline for chlamydia</a:t>
            </a:r>
            <a:br/>
            <a:r>
              <a:rPr b="false" i="false" strike="noStrike" sz="1200" u="none">
                <a:solidFill>
                  <a:srgbClr val="FFFFFF"/>
                </a:solidFill>
                <a:latin typeface="Calibri"/>
              </a:rPr>
              <a:t>doxycycline buy online</a:t>
            </a:r>
            <a:br/>
            <a:r>
              <a:rPr b="false" i="false" strike="noStrike" sz="1200" u="none">
                <a:solidFill>
                  <a:srgbClr val="FFFFFF"/>
                </a:solidFill>
                <a:latin typeface="Calibri"/>
              </a:rPr>
              <a:t>doxycycline buy online australia</a:t>
            </a:r>
            <a:br/>
            <a:r>
              <a:rPr b="false" i="false" strike="noStrike" sz="1200" u="none">
                <a:solidFill>
                  <a:srgbClr val="FFFFFF"/>
                </a:solidFill>
                <a:latin typeface="Calibri"/>
              </a:rPr>
              <a:t>I took a bottle of minipress, 42 and 1/2 1 mg Xanax, and a bottle of sleeping pills</a:t>
            </a:r>
            <a:br/>
            <a:r>
              <a:rPr b="false" i="false" strike="noStrike" sz="1200" u="none">
                <a:solidFill>
                  <a:srgbClr val="FFFFFF"/>
                </a:solidFill>
                <a:latin typeface="Calibri"/>
              </a:rPr>
              <a:t>how to take doxycycline hyclate 100mg for acne</a:t>
            </a:r>
            <a:br/>
            <a:r>
              <a:rPr b="false" i="false" strike="noStrike" sz="1200" u="none">
                <a:solidFill>
                  <a:srgbClr val="FFFFFF"/>
                </a:solidFill>
                <a:latin typeface="Calibri"/>
              </a:rPr>
              <a:t>doxycycline hyc 100mg cost</a:t>
            </a:r>
            <a:br/>
            <a:r>
              <a:rPr b="false" i="false" strike="noStrike" sz="1200" u="none">
                <a:solidFill>
                  <a:srgbClr val="FFFFFF"/>
                </a:solidFill>
                <a:latin typeface="Calibri"/>
              </a:rPr>
              <a:t>Verursacher ist eine Scheidenbesiedelung mit Gardnerella vaginalis und anderen Bakterien, vor allem Anaerobiern</a:t>
            </a:r>
            <a:br/>
            <a:r>
              <a:rPr b="false" i="false" strike="noStrike" sz="1200" u="none">
                <a:solidFill>
                  <a:srgbClr val="FFFFFF"/>
                </a:solidFill>
                <a:latin typeface="Calibri"/>
              </a:rPr>
              <a:t>doxycycline dosage 20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2015-12-20T01:16:47+04:00</dcterms:created>
  <dcterms:modified xsi:type="dcterms:W3CDTF">2015-12-20T01:16:47+04:00</dcterms:modified>
  <dc:title>Can You Get Doxycycline Over The Counter Uk - Buy Doxycycline 100mg Online</dc:title>
  <dc:description>Doxycycline order, where to buy doxycycline for dogs, doxycycline 100mg twice daily acne, doxycycline hyclate 100mg malaria, doxycycline 100mg acne reviews, doxycycline mg for malaria, doxycycline hyc 100mg for sinus infection</dc:description>
  <dc:subject>Can You Get Doxycycline Over The Counter Uk - Buy Doxycycline 100mg Online</dc:subject>
  <cp:keywords>how much does doxycycline 100mg cost, doxycycline 100mg twice daily acne, doxycycline 100mg acne, doxycycline hyclate 100mg used for chlamydia, doxycycline 100mg tablet, doxycycline hyclate 100mg capsules for chlamydia, doxycycline 100mg online pharmacy, cheapest place to buy doxycycline, doxycycline manufacturer backorder, doxycycline buy online australia</cp:keywords>
  <cp:category/>
</cp:coreProperties>
</file>