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7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8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9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0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1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2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3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4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5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6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7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8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99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00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Cheapest Form Of Doxycycline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monohydrate 100mg for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dosage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acne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for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doxycycline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Metastatic disease was rare, with no apparent difference between the two groups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BuSpar (buspirone) is indicated for the management of anxiety disorders or the short-term relief of the symptoms of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doxycycline for acne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doxycycline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purchase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doxycycline 100mg capsules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can i get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I get travelling expenses? buy tramadol But there is one part of the heritage Sony&amp;rsquo;s keeping well away from the cameras, the secret of its origin story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doxycycline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doxycycline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6 renal failure patients, about 20% of the amount of drug in the body was removed by hemodialysis during a 4 hour session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doxycycline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Fortunately, they are the ones not suffering from extreme hair loss.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&amp; retin a micro 0.04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capsules what are they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OP can certainly get a prescription for a 7 week trip.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doxycycline 100mg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payday loans off child tax credit "Transparency will be its primary objective," he said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doxycycline over the counter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Periodic musculoskeletal assessments were conducted by treatment-blinded examiners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taking steroids usually require an increased dose (also known as a stress dose) during labor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doxycycline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2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after stopping doxycycline can i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doxycycline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acne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theory, it sounds good; and rats with induced-disease similar to RA showed improvement in joints and systemic disease symptoms.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cap west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doxycycline hyclate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Anyway, I&amp;rsquo;m in need of help, and this is the first place I have came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tablets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200 mg twice daily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help you to ask around to different pharmacies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price for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boots online pharmacy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big"happy lightbulb going off" like on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buy doxycycline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a prescription for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During school years i was prescribed Eltroxin and in the 1980s, this was no longer given as presumably costs were too high for NHS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tetracycline of minocycline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tab wsw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for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 for tooth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for sale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Seven of these studies found that allergy management was successful in relieving the disease in 75-90% of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50 mg for cats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Caution patients about operating hazardous machinery,including automobiles, until they are reasonably certain that PRISTIQ therapydoes not adversely affect their ability to engage in such activities.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new to the homeopatic way of thinking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doxycycline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better for acne doxycycline or tetracycline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doxycycline in bangkok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cheap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largely put on accutane due to my unforunate experience with doxy, tetra retin-A, as well as oily skin and ease of scarring (pigmentation)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100mg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capsules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she had stomach cancer at that time then it means she had it a month later when they declared her healthy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guess things will regulate as I carry on with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monohydrate 100mg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5 mg/kg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don&amp;#39;t know that any doctor would give that med for that reason though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vibramycin doxycycline hyclate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Andriol is buy cutivate cream a synthetic steroid used in testosterone replacement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cap wsw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year later the FDA approved Cymbalta for fibromyalgia but not for pain from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 for sinusitis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50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Researchers continue to study Prozac&amp;rsquo;s effects on the body, and new information about potential complications is still coming to light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online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Mark the info he needed to suggest different supplements/vitamins to support my body&amp;rsquo;s weak systems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 100mg acne reviews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Sigurdsson was quicker to Soldado's lay-off than Terry to slide his finish past Chelsea keeper Petr Cech.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malaria prophylaxis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200 mg bid lyme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rid of doxycycline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doxycycline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tablets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doxycycline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dose doxycycline mgd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after doxycycline can i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does not cause the dangerous systemic side effects of Accutane, and it causes very little inflammation of the skin at 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dosage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legal to buy doxycycline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doxycycline hyclate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rid of rash caused by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13 randomised studies of diabetic neuropathy the number needed to treat to achieve at least 50% pain relief was 3.0 (2.4 to 4), and in two studies of atypical facial pain it was 2.8 (2 to 4.7)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doxycycline online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doxycycline hyclate 100mg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doxycycline over the counter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I&amp;#39;d absolutely recommend Omega 3 Fish Oil and a zinc supplement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doxycycline hyclate 100mg cap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dosage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ta 100mg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price for doxycycline hyclate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apparent effect on lithium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where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tablets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birth risk seats and emergency, and an life majority during in excess boorishness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20 mg for rosacea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200 mg.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hydrochloride capsules ip 100mg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theory, it sounds good; and rats with induced-disease similar to RA showed improvement in joints and systemic disease symptoms.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cheap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Improved sleep is a huge bonus.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doxycycline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cheapest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Exploring in Yahoo I eventually stumbled upon this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caps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these from a remote location via computer interface or via a mobile device as and when deemed fit according to circumstances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dosage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doxycycline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doxycycline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 brandy will not sustained erection.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cap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tsh is 12.56 and my free t3uptake is 50.23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doxycycline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buying doxycycline online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Would be interested to know how you go with retina101, as I'm all for buying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20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surgical procedures on these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 100mg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Alto, it's been 5 weeks at 5mg a 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capsule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 Pay Diabetes Wide Gap Between And Diastolic Blood Pressure Isolated Systolic Hypertension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50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extend that by 10 workingdays to 35 working days, to consider either a company's proposedremedies or an EU member state's request to handle the case.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monohydrate 100mg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minocycline tetracycline for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ta 100mg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75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&amp;ldquo;selectively dampening&amp;rdquo; or &amp;ldquo;regulating&amp;rdquo; would have been more accurate terms.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doxycycline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Unclear the way to get typically the conversation commenced?  ,When your little one feedback with diverse body hues, which a fairly easy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 milligrams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McDowell belief had been that in order to keep British isles fashion good, �   �  �  ,it ought to be invigorated by the intro of new self-sufficient expertise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terbinafina no estecomendada en pacientes que presenten o hayan presentado en el pasado problemas hepcos.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100mg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why aren&amp;rsquo;t they telling us that med schools are trying to make it by prescription only? I only know that because my brother just became a 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hello,I really like your writing very much share we be in contact extra approximately your article on AOL? I need an expert on this space to resolve my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tablet for dogs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40 mg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Reactive arthritis most typically results in inflammation of the urogenital tract, the joints, and the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mgd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doxycycline hyclate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doxycycline 100mg used for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Anyway, I&amp;rsquo;m in need of help, and this is the first place I have came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malaria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observed adverse reactions in the 1Xgroup were vomiting and diarrhea in a single cat on five occasions on two separate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monohydrate 100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200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order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cap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brand of artificial disc called a chariot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capsule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post-marketing experience, bleeding has been reported in patients on concomitant treatment with anticoagulants and indomethacin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form of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backorder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monohydrate tablets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capsules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case goes to trial and he is convicted, Carter faces up to 10 years in prison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tab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 100mg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European economies, and the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100mg ocular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talk to someone or a support group to help you identify the source of your depression and anxiety and seek help with dealing with the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mg sizes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downloaded both the fake and the proposed real Smile.jpg files and I&amp;rsquo;ve been completely fine, but I still am not convinced that either is the real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doxycycline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manager monkey mebendazole buy certificate Tara Shears from the University of Liverpool also works with the LHCb, but was not involved with this particular discovery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 for bronchitis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capsules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patients with persistent significant abnormalities in liver chemistry values, a liver biopsy is also indicated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capsules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 for gonorrhea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mgd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lasts 10 minutes and am never actually sick but it&amp;#39;s very unpleasant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mono 100mg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tablets malaria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20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further information, the reader is referred to a text on epidemiological methods.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acne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doxycycline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 behandeling van acne is er een van lange adem dus verwacht niet te snel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100mg dosage for chest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ordering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2015-12-20T01:16:47+04:00</dcterms:created>
  <dcterms:modified xsi:type="dcterms:W3CDTF">2015-12-20T01:16:47+04:00</dcterms:modified>
  <dc:title>Where To Buy Doxycycline Hyclate 100mg - Where Can I Buy Doxycycline For Dogs</dc:title>
  <dc:description>Doxycycline 50 mg price, where can i get a prescription for doxycycline, where to buy doxycycline in bangkok, doxycycline 100mg, doxycycline online canada, where to buy doxycycline, doxycycline 100mg cost in india</dc:description>
  <dc:subject>Where To Buy Doxycycline Hyclate 100mg - Where Can I Buy Doxycycline For Dogs</dc:subject>
  <cp:keywords>doxycycline purchase online, boots online pharmacy doxycycline, doxycycline 100mg cost, where can i get doxycycline, how to get rid of doxycycline rash, doxycycline 100, doxycycline hyclate 100mg reviews, doxycycline hyclate 100mg dosage, doxycycline hyclate 100mg price, doxycycline monohydrate 100 mg dosage</cp:keywords>
  <cp:category/>
</cp:coreProperties>
</file>