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6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6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6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6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6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6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7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7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7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7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7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7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7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7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Where Can I Buy Doxycycline In Singapore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order canada</a:t>
            </a:r>
            <a:br/>
            <a:r>
              <a:rPr b="false" i="false" strike="noStrike" sz="1200" u="none">
                <a:solidFill>
                  <a:srgbClr val="FFFFFF"/>
                </a:solidFill>
                <a:latin typeface="Calibri"/>
              </a:rPr>
              <a:t>what is doxycycline hyclate 100mg capsules used to treat</a:t>
            </a:r>
            <a:br/>
            <a:r>
              <a:rPr b="false" i="false" strike="noStrike" sz="1200" u="none">
                <a:solidFill>
                  <a:srgbClr val="FFFFFF"/>
                </a:solidFill>
                <a:latin typeface="Calibri"/>
              </a:rPr>
              <a:t>where can i get doxycycline for free</a:t>
            </a:r>
            <a:br/>
            <a:r>
              <a:rPr b="false" i="false" strike="noStrike" sz="1200" u="none">
                <a:solidFill>
                  <a:srgbClr val="FFFFFF"/>
                </a:solidFill>
                <a:latin typeface="Calibri"/>
              </a:rPr>
              <a:t>Hi I&amp;#39;ve just been put on the pizotifin as have had dizziness for last 6 months came out of nowhere for labyrin test and balance test have all come back normal</a:t>
            </a:r>
            <a:br/>
            <a:r>
              <a:rPr b="false" i="false" strike="noStrike" sz="1200" u="none">
                <a:solidFill>
                  <a:srgbClr val="FFFFFF"/>
                </a:solidFill>
                <a:latin typeface="Calibri"/>
              </a:rPr>
              <a:t>where to get doxycycline for rats</a:t>
            </a:r>
            <a:br/>
            <a:r>
              <a:rPr b="false" i="false" strike="noStrike" sz="1200" u="none">
                <a:solidFill>
                  <a:srgbClr val="FFFFFF"/>
                </a:solidFill>
                <a:latin typeface="Calibri"/>
              </a:rPr>
              <a:t>Take promethazine oral syrup by mouth</a:t>
            </a:r>
            <a:br/>
            <a:r>
              <a:rPr b="false" i="false" strike="noStrike" sz="1200" u="none">
                <a:solidFill>
                  <a:srgbClr val="FFFFFF"/>
                </a:solidFill>
                <a:latin typeface="Calibri"/>
              </a:rPr>
              <a:t>where can i get doxycycline over the counter</a:t>
            </a:r>
            <a:br/>
            <a:r>
              <a:rPr b="false" i="false" strike="noStrike" sz="1200" u="none">
                <a:solidFill>
                  <a:srgbClr val="FFFFFF"/>
                </a:solidFill>
                <a:latin typeface="Calibri"/>
              </a:rPr>
              <a:t>Remember to take your cymbalta early in the morning</a:t>
            </a:r>
            <a:br/>
            <a:r>
              <a:rPr b="false" i="false" strike="noStrike" sz="1200" u="none">
                <a:solidFill>
                  <a:srgbClr val="FFFFFF"/>
                </a:solidFill>
                <a:latin typeface="Calibri"/>
              </a:rPr>
              <a:t>can you get doxycycline over the counter uk</a:t>
            </a:r>
            <a:br/>
            <a:r>
              <a:rPr b="false" i="false" strike="noStrike" sz="1200" u="none">
                <a:solidFill>
                  <a:srgbClr val="FFFFFF"/>
                </a:solidFill>
                <a:latin typeface="Calibri"/>
              </a:rPr>
              <a:t>Otherwise, take it as soon as you remember and then go back to taking it as you would normally.</a:t>
            </a:r>
            <a:br/>
            <a:r>
              <a:rPr b="false" i="false" strike="noStrike" sz="1200" u="none">
                <a:solidFill>
                  <a:srgbClr val="FFFFFF"/>
                </a:solidFill>
                <a:latin typeface="Calibri"/>
              </a:rPr>
              <a:t>doxycycline 100mg capsules what are they used for</a:t>
            </a:r>
            <a:br/>
            <a:r>
              <a:rPr b="false" i="false" strike="noStrike" sz="1200" u="none">
                <a:solidFill>
                  <a:srgbClr val="FFFFFF"/>
                </a:solidFill>
                <a:latin typeface="Calibri"/>
              </a:rPr>
              <a:t>The doctor said that I do not have an autoimmune disorder and that the dizziness they believe is caused by soft tissue on a CT Scan which they believe is a cholosteatoma</a:t>
            </a:r>
            <a:br/>
            <a:r>
              <a:rPr b="false" i="false" strike="noStrike" sz="1200" u="none">
                <a:solidFill>
                  <a:srgbClr val="FFFFFF"/>
                </a:solidFill>
                <a:latin typeface="Calibri"/>
              </a:rPr>
              <a:t>doxycycline hyclate tablets usp 100mg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Symptoms of low thyroid hormone levels include tiredness, muscle aches, constipation, dry skin, weight gain, slow heartbeat, or sensitivity to cold</a:t>
            </a:r>
            <a:br/>
            <a:r>
              <a:rPr b="false" i="false" strike="noStrike" sz="1200" u="none">
                <a:solidFill>
                  <a:srgbClr val="FFFFFF"/>
                </a:solidFill>
                <a:latin typeface="Calibri"/>
              </a:rPr>
              <a:t>doxycycline hyc 100mg acne</a:t>
            </a:r>
            <a:br/>
            <a:r>
              <a:rPr b="false" i="false" strike="noStrike" sz="1200" u="none">
                <a:solidFill>
                  <a:srgbClr val="FFFFFF"/>
                </a:solidFill>
                <a:latin typeface="Calibri"/>
              </a:rPr>
              <a:t>Next step is to decide where to buy Differin or Differin adapalene generic</a:t>
            </a:r>
            <a:br/>
            <a:r>
              <a:rPr b="false" i="false" strike="noStrike" sz="1200" u="none">
                <a:solidFill>
                  <a:srgbClr val="FFFFFF"/>
                </a:solidFill>
                <a:latin typeface="Calibri"/>
              </a:rPr>
              <a:t>doxycycline hyclate 100mg ocular rosacea</a:t>
            </a:r>
            <a:br/>
            <a:r>
              <a:rPr b="false" i="false" strike="noStrike" sz="1200" u="none">
                <a:solidFill>
                  <a:srgbClr val="FFFFFF"/>
                </a:solidFill>
                <a:latin typeface="Calibri"/>
              </a:rPr>
              <a:t>Macrobid (Nitrofurantoin) 100mg may cause your urine to turn dark yellow or brown in color</a:t>
            </a:r>
            <a:br/>
            <a:r>
              <a:rPr b="false" i="false" strike="noStrike" sz="1200" u="none">
                <a:solidFill>
                  <a:srgbClr val="FFFFFF"/>
                </a:solidFill>
                <a:latin typeface="Calibri"/>
              </a:rPr>
              <a:t>vibramycin 100mg</a:t>
            </a:r>
            <a:br/>
            <a:r>
              <a:rPr b="false" i="false" strike="noStrike" sz="1200" u="none">
                <a:solidFill>
                  <a:srgbClr val="FFFFFF"/>
                </a:solidFill>
                <a:latin typeface="Calibri"/>
              </a:rPr>
              <a:t>doxycycline 10 mg/ml</a:t>
            </a:r>
            <a:br/>
            <a:r>
              <a:rPr b="false" i="false" strike="noStrike" sz="1200" u="none">
                <a:solidFill>
                  <a:srgbClr val="FFFFFF"/>
                </a:solidFill>
                <a:latin typeface="Calibri"/>
              </a:rPr>
              <a:t>Acta Obstet Gynecol Scand 71:278, 1992</a:t>
            </a:r>
            <a:br/>
            <a:r>
              <a:rPr b="false" i="false" strike="noStrike" sz="1200" u="none">
                <a:solidFill>
                  <a:srgbClr val="FFFFFF"/>
                </a:solidFill>
                <a:latin typeface="Calibri"/>
              </a:rPr>
              <a:t>buy doxycycline tablets 100mg</a:t>
            </a:r>
            <a:br/>
            <a:r>
              <a:rPr b="false" i="false" strike="noStrike" sz="1200" u="none">
                <a:solidFill>
                  <a:srgbClr val="FFFFFF"/>
                </a:solidFill>
                <a:latin typeface="Calibri"/>
              </a:rPr>
              <a:t>buy doxycycline uk boots</a:t>
            </a:r>
            <a:br/>
            <a:r>
              <a:rPr b="false" i="false" strike="noStrike" sz="1200" u="none">
                <a:solidFill>
                  <a:srgbClr val="FFFFFF"/>
                </a:solidFill>
                <a:latin typeface="Calibri"/>
              </a:rPr>
              <a:t>doxycycline mono 100mg for rosacea</a:t>
            </a:r>
            <a:br/>
            <a:r>
              <a:rPr b="false" i="false" strike="noStrike" sz="1200" u="none">
                <a:solidFill>
                  <a:srgbClr val="FFFFFF"/>
                </a:solidFill>
                <a:latin typeface="Calibri"/>
              </a:rPr>
              <a:t>cheapest place for doxycycline</a:t>
            </a:r>
            <a:br/>
            <a:r>
              <a:rPr b="false" i="false" strike="noStrike" sz="1200" u="none">
                <a:solidFill>
                  <a:srgbClr val="FFFFFF"/>
                </a:solidFill>
                <a:latin typeface="Calibri"/>
              </a:rPr>
              <a:t>buy doxycycline online</a:t>
            </a:r>
            <a:br/>
            <a:r>
              <a:rPr b="false" i="false" strike="noStrike" sz="1200" u="none">
                <a:solidFill>
                  <a:srgbClr val="FFFFFF"/>
                </a:solidFill>
                <a:latin typeface="Calibri"/>
              </a:rPr>
              <a:t>At all times maintain it up ninja blender parts</a:t>
            </a:r>
            <a:br/>
            <a:r>
              <a:rPr b="false" i="false" strike="noStrike" sz="1200" u="none">
                <a:solidFill>
                  <a:srgbClr val="FFFFFF"/>
                </a:solidFill>
                <a:latin typeface="Calibri"/>
              </a:rPr>
              <a:t>doxycycline 100mg dosage for chlamydia</a:t>
            </a:r>
            <a:br/>
            <a:r>
              <a:rPr b="false" i="false" strike="noStrike" sz="1200" u="none">
                <a:solidFill>
                  <a:srgbClr val="FFFFFF"/>
                </a:solidFill>
                <a:latin typeface="Calibri"/>
              </a:rPr>
              <a:t>buy doxycycline hyclate online</a:t>
            </a:r>
            <a:br/>
            <a:r>
              <a:rPr b="false" i="false" strike="noStrike" sz="1200" u="none">
                <a:solidFill>
                  <a:srgbClr val="FFFFFF"/>
                </a:solidFill>
                <a:latin typeface="Calibri"/>
              </a:rPr>
              <a:t>After I have done this I then spray the rest of their body avoiding their eyes mouth and nose and then sort of "pat" it into their coats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malaria tablets doxycycline</a:t>
            </a:r>
            <a:br/>
            <a:r>
              <a:rPr b="false" i="false" strike="noStrike" sz="1200" u="none">
                <a:solidFill>
                  <a:srgbClr val="FFFFFF"/>
                </a:solidFill>
                <a:latin typeface="Calibri"/>
              </a:rPr>
              <a:t>100mg doxycycline hyclate is used to treat what</a:t>
            </a:r>
            <a:br/>
            <a:r>
              <a:rPr b="false" i="false" strike="noStrike" sz="1200" u="none">
                <a:solidFill>
                  <a:srgbClr val="FFFFFF"/>
                </a:solidFill>
                <a:latin typeface="Calibri"/>
              </a:rPr>
              <a:t>doxycycline 50 mg</a:t>
            </a:r>
            <a:br/>
            <a:r>
              <a:rPr b="false" i="false" strike="noStrike" sz="1200" u="none">
                <a:solidFill>
                  <a:srgbClr val="FFFFFF"/>
                </a:solidFill>
                <a:latin typeface="Calibri"/>
              </a:rPr>
              <a:t>doxycycline 100mg acne treatment</a:t>
            </a:r>
            <a:br/>
            <a:r>
              <a:rPr b="false" i="false" strike="noStrike" sz="1200" u="none">
                <a:solidFill>
                  <a:srgbClr val="FFFFFF"/>
                </a:solidFill>
                <a:latin typeface="Calibri"/>
              </a:rPr>
              <a:t>buy doxycycline cheap</a:t>
            </a:r>
            <a:br/>
            <a:r>
              <a:rPr b="false" i="false" strike="noStrike" sz="1200" u="none">
                <a:solidFill>
                  <a:srgbClr val="FFFFFF"/>
                </a:solidFill>
                <a:latin typeface="Calibri"/>
              </a:rPr>
              <a:t>doxycycline hyc 100mg dosage</a:t>
            </a:r>
            <a:br/>
            <a:r>
              <a:rPr b="false" i="false" strike="noStrike" sz="1200" u="none">
                <a:solidFill>
                  <a:srgbClr val="FFFFFF"/>
                </a:solidFill>
                <a:latin typeface="Calibri"/>
              </a:rPr>
              <a:t>We are so confident we have the cheapest price for Prevacid, if you find a cheaper price online, use the price beat feature next to the medication and we will beat it.</a:t>
            </a:r>
            <a:br/>
            <a:r>
              <a:rPr b="false" i="false" strike="noStrike" sz="1200" u="none">
                <a:solidFill>
                  <a:srgbClr val="FFFFFF"/>
                </a:solidFill>
                <a:latin typeface="Calibri"/>
              </a:rPr>
              <a:t>doxycycline tetracycline conversion</a:t>
            </a:r>
            <a:br/>
            <a:r>
              <a:rPr b="false" i="false" strike="noStrike" sz="1200" u="none">
                <a:solidFill>
                  <a:srgbClr val="FFFFFF"/>
                </a:solidFill>
                <a:latin typeface="Calibri"/>
              </a:rPr>
              <a:t>doxycycline online pharmacy</a:t>
            </a:r>
            <a:br/>
            <a:r>
              <a:rPr b="false" i="false" strike="noStrike" sz="1200" u="none">
                <a:solidFill>
                  <a:srgbClr val="FFFFFF"/>
                </a:solidFill>
                <a:latin typeface="Calibri"/>
              </a:rPr>
              <a:t>what is doxycycline 100mg used for in dogs</a:t>
            </a:r>
            <a:br/>
            <a:r>
              <a:rPr b="false" i="false" strike="noStrike" sz="1200" u="none">
                <a:solidFill>
                  <a:srgbClr val="FFFFFF"/>
                </a:solidFill>
                <a:latin typeface="Calibri"/>
              </a:rPr>
              <a:t>doxycycline 200 mg bid</a:t>
            </a:r>
            <a:br/>
            <a:r>
              <a:rPr b="false" i="false" strike="noStrike" sz="1200" u="none">
                <a:solidFill>
                  <a:srgbClr val="FFFFFF"/>
                </a:solidFill>
                <a:latin typeface="Calibri"/>
              </a:rPr>
              <a:t>doxycycline hyc 100mg tablet</a:t>
            </a:r>
            <a:br/>
            <a:r>
              <a:rPr b="false" i="false" strike="noStrike" sz="1200" u="none">
                <a:solidFill>
                  <a:srgbClr val="FFFFFF"/>
                </a:solidFill>
                <a:latin typeface="Calibri"/>
              </a:rPr>
              <a:t>can you buy doxycycline over the counter uk</a:t>
            </a:r>
            <a:br/>
            <a:r>
              <a:rPr b="false" i="false" strike="noStrike" sz="1200" u="none">
                <a:solidFill>
                  <a:srgbClr val="FFFFFF"/>
                </a:solidFill>
                <a:latin typeface="Calibri"/>
              </a:rPr>
              <a:t>doxycycline hydrochloride capsules ip 100mg</a:t>
            </a:r>
            <a:br/>
            <a:r>
              <a:rPr b="false" i="false" strike="noStrike" sz="1200" u="none">
                <a:solidFill>
                  <a:srgbClr val="FFFFFF"/>
                </a:solidFill>
                <a:latin typeface="Calibri"/>
              </a:rPr>
              <a:t>doxycycline mono 100mg acne</a:t>
            </a:r>
            <a:br/>
            <a:r>
              <a:rPr b="false" i="false" strike="noStrike" sz="1200" u="none">
                <a:solidFill>
                  <a:srgbClr val="FFFFFF"/>
                </a:solidFill>
                <a:latin typeface="Calibri"/>
              </a:rPr>
              <a:t>My experiences with pharmacies have all been pretty great and 90% involve some kind of birth control</a:t>
            </a:r>
            <a:br/>
            <a:r>
              <a:rPr b="false" i="false" strike="noStrike" sz="1200" u="none">
                <a:solidFill>
                  <a:srgbClr val="FFFFFF"/>
                </a:solidFill>
                <a:latin typeface="Calibri"/>
              </a:rPr>
              <a:t>doxycycline 100mg twice a day for acne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hydrochloride capsules ip 100 mg uses</a:t>
            </a:r>
            <a:br/>
            <a:r>
              <a:rPr b="false" i="false" strike="noStrike" sz="1200" u="none">
                <a:solidFill>
                  <a:srgbClr val="FFFFFF"/>
                </a:solidFill>
                <a:latin typeface="Calibri"/>
              </a:rPr>
              <a:t>doxycycline tetracycline</a:t>
            </a:r>
            <a:br/>
            <a:r>
              <a:rPr b="false" i="false" strike="noStrike" sz="1200" u="none">
                <a:solidFill>
                  <a:srgbClr val="FFFFFF"/>
                </a:solidFill>
                <a:latin typeface="Calibri"/>
              </a:rPr>
              <a:t>how to get rid of rash caused by doxycycline</a:t>
            </a:r>
            <a:br/>
            <a:r>
              <a:rPr b="false" i="false" strike="noStrike" sz="1200" u="none">
                <a:solidFill>
                  <a:srgbClr val="FFFFFF"/>
                </a:solidFill>
                <a:latin typeface="Calibri"/>
              </a:rPr>
              <a:t>doxycycline hyclate 100mg reviews</a:t>
            </a:r>
            <a:br/>
            <a:r>
              <a:rPr b="false" i="false" strike="noStrike" sz="1200" u="none">
                <a:solidFill>
                  <a:srgbClr val="FFFFFF"/>
                </a:solidFill>
                <a:latin typeface="Calibri"/>
              </a:rPr>
              <a:t>buy doxycycline for cats</a:t>
            </a:r>
            <a:br/>
            <a:r>
              <a:rPr b="false" i="false" strike="noStrike" sz="1200" u="none">
                <a:solidFill>
                  <a:srgbClr val="FFFFFF"/>
                </a:solidFill>
                <a:latin typeface="Calibri"/>
              </a:rPr>
              <a:t>can i buy doxycycline online uk</a:t>
            </a:r>
            <a:br/>
            <a:r>
              <a:rPr b="false" i="false" strike="noStrike" sz="1200" u="none">
                <a:solidFill>
                  <a:srgbClr val="FFFFFF"/>
                </a:solidFill>
                <a:latin typeface="Calibri"/>
              </a:rPr>
              <a:t>doxycycline hyclate 100mg twice daily</a:t>
            </a:r>
            <a:br/>
            <a:r>
              <a:rPr b="false" i="false" strike="noStrike" sz="1200" u="none">
                <a:solidFill>
                  <a:srgbClr val="FFFFFF"/>
                </a:solidFill>
                <a:latin typeface="Calibri"/>
              </a:rPr>
              <a:t>doxycycline 100mg capsules patient information leaflet</a:t>
            </a:r>
            <a:br/>
            <a:r>
              <a:rPr b="false" i="false" strike="noStrike" sz="1200" u="none">
                <a:solidFill>
                  <a:srgbClr val="FFFFFF"/>
                </a:solidFill>
                <a:latin typeface="Calibri"/>
              </a:rPr>
              <a:t>doxycycline hyclate 100mg acne</a:t>
            </a:r>
            <a:br/>
            <a:r>
              <a:rPr b="false" i="false" strike="noStrike" sz="1200" u="none">
                <a:solidFill>
                  <a:srgbClr val="FFFFFF"/>
                </a:solidFill>
                <a:latin typeface="Calibri"/>
              </a:rPr>
              <a:t>I noticed my skin isn't as sensitive so I usually use retin-a as a spot treatment during days as well</a:t>
            </a:r>
            <a:br/>
            <a:r>
              <a:rPr b="false" i="false" strike="noStrike" sz="1200" u="none">
                <a:solidFill>
                  <a:srgbClr val="FFFFFF"/>
                </a:solidFill>
                <a:latin typeface="Calibri"/>
              </a:rPr>
              <a:t>doxycycline 100mg tablet mpc</a:t>
            </a:r>
            <a:br/>
            <a:r>
              <a:rPr b="false" i="false" strike="noStrike" sz="1200" u="none">
                <a:solidFill>
                  <a:srgbClr val="FFFFFF"/>
                </a:solidFill>
                <a:latin typeface="Calibri"/>
              </a:rPr>
              <a:t>doxycycline minocycline tetracycline for erythromycin</a:t>
            </a:r>
            <a:br/>
            <a:r>
              <a:rPr b="false" i="false" strike="noStrike" sz="1200" u="none">
                <a:solidFill>
                  <a:srgbClr val="FFFFFF"/>
                </a:solidFill>
                <a:latin typeface="Calibri"/>
              </a:rPr>
              <a:t>doxycycline 100mg capsules dosage</a:t>
            </a:r>
            <a:br/>
            <a:r>
              <a:rPr b="false" i="false" strike="noStrike" sz="1200" u="none">
                <a:solidFill>
                  <a:srgbClr val="FFFFFF"/>
                </a:solidFill>
                <a:latin typeface="Calibri"/>
              </a:rPr>
              <a:t>can i order doxycycline online</a:t>
            </a:r>
            <a:br/>
            <a:r>
              <a:rPr b="false" i="false" strike="noStrike" sz="1200" u="none">
                <a:solidFill>
                  <a:srgbClr val="FFFFFF"/>
                </a:solidFill>
                <a:latin typeface="Calibri"/>
              </a:rPr>
              <a:t>vibramycin antibiotic</a:t>
            </a:r>
            <a:br/>
            <a:r>
              <a:rPr b="false" i="false" strike="noStrike" sz="1200" u="none">
                <a:solidFill>
                  <a:srgbClr val="FFFFFF"/>
                </a:solidFill>
                <a:latin typeface="Calibri"/>
              </a:rPr>
              <a:t>doxycycline online order</a:t>
            </a:r>
            <a:br/>
            <a:r>
              <a:rPr b="false" i="false" strike="noStrike" sz="1200" u="none">
                <a:solidFill>
                  <a:srgbClr val="FFFFFF"/>
                </a:solidFill>
                <a:latin typeface="Calibri"/>
              </a:rPr>
              <a:t>how can i get doxycycline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200 mg dosage</a:t>
            </a:r>
            <a:br/>
            <a:r>
              <a:rPr b="false" i="false" strike="noStrike" sz="1200" u="none">
                <a:solidFill>
                  <a:srgbClr val="FFFFFF"/>
                </a:solidFill>
                <a:latin typeface="Calibri"/>
              </a:rPr>
              <a:t>Buy adapalene or tazarotene online in our store will guarantee you one of the lowest prices possible in the market</a:t>
            </a:r>
            <a:br/>
            <a:r>
              <a:rPr b="false" i="false" strike="noStrike" sz="1200" u="none">
                <a:solidFill>
                  <a:srgbClr val="FFFFFF"/>
                </a:solidFill>
                <a:latin typeface="Calibri"/>
              </a:rPr>
              <a:t>doxycycline hyc 100mg capsule</a:t>
            </a:r>
            <a:br/>
            <a:r>
              <a:rPr b="false" i="false" strike="noStrike" sz="1200" u="none">
                <a:solidFill>
                  <a:srgbClr val="FFFFFF"/>
                </a:solidFill>
                <a:latin typeface="Calibri"/>
              </a:rPr>
              <a:t>doxycycline 100mg dosage for uti</a:t>
            </a:r>
            <a:br/>
            <a:r>
              <a:rPr b="false" i="false" strike="noStrike" sz="1200" u="none">
                <a:solidFill>
                  <a:srgbClr val="FFFFFF"/>
                </a:solidFill>
                <a:latin typeface="Calibri"/>
              </a:rPr>
              <a:t>doxycycline 100mg dosage for dogs</a:t>
            </a:r>
            <a:br/>
            <a:r>
              <a:rPr b="false" i="false" strike="noStrike" sz="1200" u="none">
                <a:solidFill>
                  <a:srgbClr val="FFFFFF"/>
                </a:solidFill>
                <a:latin typeface="Calibri"/>
              </a:rPr>
              <a:t>Since you have Hashimoto&amp;rsquo;s, and your thyroid med doesn&amp;rsquo;t seem to be doing enough, you may want to consider getting adrenal hormone levels checked</a:t>
            </a:r>
            <a:br/>
            <a:r>
              <a:rPr b="false" i="false" strike="noStrike" sz="1200" u="none">
                <a:solidFill>
                  <a:srgbClr val="FFFFFF"/>
                </a:solidFill>
                <a:latin typeface="Calibri"/>
              </a:rPr>
              <a:t>100mg doxycycline dosage</a:t>
            </a:r>
            <a:br/>
            <a:r>
              <a:rPr b="false" i="false" strike="noStrike" sz="1200" u="none">
                <a:solidFill>
                  <a:srgbClr val="FFFFFF"/>
                </a:solidFill>
                <a:latin typeface="Calibri"/>
              </a:rPr>
              <a:t>doxycycline hyclate 100mg caps</a:t>
            </a:r>
            <a:br/>
            <a:r>
              <a:rPr b="false" i="false" strike="noStrike" sz="1200" u="none">
                <a:solidFill>
                  <a:srgbClr val="FFFFFF"/>
                </a:solidFill>
                <a:latin typeface="Calibri"/>
              </a:rPr>
              <a:t>But right now, I&amp;rsquo;d like nothing better than to give nurses and doctors a taste of their own medicine</a:t>
            </a:r>
            <a:br/>
            <a:r>
              <a:rPr b="false" i="false" strike="noStrike" sz="1200" u="none">
                <a:solidFill>
                  <a:srgbClr val="FFFFFF"/>
                </a:solidFill>
                <a:latin typeface="Calibri"/>
              </a:rPr>
              <a:t>doxycycline 100mg dosage for tooth infection</a:t>
            </a:r>
            <a:br/>
            <a:r>
              <a:rPr b="false" i="false" strike="noStrike" sz="1200" u="none">
                <a:solidFill>
                  <a:srgbClr val="FFFFFF"/>
                </a:solidFill>
                <a:latin typeface="Calibri"/>
              </a:rPr>
              <a:t>where can i buy doxycycline hyclate online</a:t>
            </a:r>
            <a:br/>
            <a:r>
              <a:rPr b="false" i="false" strike="noStrike" sz="1200" u="none">
                <a:solidFill>
                  <a:srgbClr val="FFFFFF"/>
                </a:solidFill>
                <a:latin typeface="Calibri"/>
              </a:rPr>
              <a:t>If you need an antidepressant, try a different one</a:t>
            </a:r>
            <a:br/>
            <a:r>
              <a:rPr b="false" i="false" strike="noStrike" sz="1200" u="none">
                <a:solidFill>
                  <a:srgbClr val="FFFFFF"/>
                </a:solidFill>
                <a:latin typeface="Calibri"/>
              </a:rPr>
              <a:t>where can i buy doxycycline</a:t>
            </a:r>
            <a:br/>
            <a:r>
              <a:rPr b="false" i="false" strike="noStrike" sz="1200" u="none">
                <a:solidFill>
                  <a:srgbClr val="FFFFFF"/>
                </a:solidFill>
                <a:latin typeface="Calibri"/>
              </a:rPr>
              <a:t>purchase doxycycline 100mg</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doxycycline dose for mgd</a:t>
            </a:r>
            <a:br/>
            <a:r>
              <a:rPr b="false" i="false" strike="noStrike" sz="1200" u="none">
                <a:solidFill>
                  <a:srgbClr val="FFFFFF"/>
                </a:solidFill>
                <a:latin typeface="Calibri"/>
              </a:rPr>
              <a:t>doxycycline hyclate 100mg tab price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get doxycycline over the counter</a:t>
            </a:r>
            <a:br/>
            <a:r>
              <a:rPr b="false" i="false" strike="noStrike" sz="1200" u="none">
                <a:solidFill>
                  <a:srgbClr val="FFFFFF"/>
                </a:solidFill>
                <a:latin typeface="Calibri"/>
              </a:rPr>
              <a:t>doxycycline buy online canada</a:t>
            </a:r>
            <a:br/>
            <a:r>
              <a:rPr b="false" i="false" strike="noStrike" sz="1200" u="none">
                <a:solidFill>
                  <a:srgbClr val="FFFFFF"/>
                </a:solidFill>
                <a:latin typeface="Calibri"/>
              </a:rPr>
              <a:t>doxycycline purchase online</a:t>
            </a:r>
            <a:br/>
            <a:r>
              <a:rPr b="false" i="false" strike="noStrike" sz="1200" u="none">
                <a:solidFill>
                  <a:srgbClr val="FFFFFF"/>
                </a:solidFill>
                <a:latin typeface="Calibri"/>
              </a:rPr>
              <a:t>Wellbutrin SR may cause harm or birth defects to an unborn baby</a:t>
            </a:r>
            <a:br/>
            <a:r>
              <a:rPr b="false" i="false" strike="noStrike" sz="1200" u="none">
                <a:solidFill>
                  <a:srgbClr val="FFFFFF"/>
                </a:solidFill>
                <a:latin typeface="Calibri"/>
              </a:rPr>
              <a:t>can i get doxycycline over the counter</a:t>
            </a:r>
            <a:br/>
            <a:r>
              <a:rPr b="false" i="false" strike="noStrike" sz="1200" u="none">
                <a:solidFill>
                  <a:srgbClr val="FFFFFF"/>
                </a:solidFill>
                <a:latin typeface="Calibri"/>
              </a:rPr>
              <a:t>doxycycline hyclate 100mg uses</a:t>
            </a:r>
            <a:br/>
            <a:r>
              <a:rPr b="false" i="false" strike="noStrike" sz="1200" u="none">
                <a:solidFill>
                  <a:srgbClr val="FFFFFF"/>
                </a:solidFill>
                <a:latin typeface="Calibri"/>
              </a:rPr>
              <a:t>doxycycline 100mg tablet for dogs</a:t>
            </a:r>
            <a:br/>
            <a:r>
              <a:rPr b="false" i="false" strike="noStrike" sz="1200" u="none">
                <a:solidFill>
                  <a:srgbClr val="FFFFFF"/>
                </a:solidFill>
                <a:latin typeface="Calibri"/>
              </a:rPr>
              <a:t>doxycycline caps 100mg 14</a:t>
            </a:r>
            <a:br/>
            <a:r>
              <a:rPr b="false" i="false" strike="noStrike" sz="1200" u="none">
                <a:solidFill>
                  <a:srgbClr val="FFFFFF"/>
                </a:solidFill>
                <a:latin typeface="Calibri"/>
              </a:rPr>
              <a:t>doxycycline 100mg online pharmacy</a:t>
            </a:r>
            <a:br/>
            <a:r>
              <a:rPr b="false" i="false" strike="noStrike" sz="1200" u="none">
                <a:solidFill>
                  <a:srgbClr val="FFFFFF"/>
                </a:solidFill>
                <a:latin typeface="Calibri"/>
              </a:rPr>
              <a:t>In therapy we did a role play where the therapist said, I am your daughter and you are you</a:t>
            </a:r>
            <a:br/>
            <a:r>
              <a:rPr b="false" i="false" strike="noStrike" sz="1200" u="none">
                <a:solidFill>
                  <a:srgbClr val="FFFFFF"/>
                </a:solidFill>
                <a:latin typeface="Calibri"/>
              </a:rPr>
              <a:t>doxycycline hyc 100mg tab wsw</a:t>
            </a:r>
            <a:br/>
            <a:r>
              <a:rPr b="false" i="false" strike="noStrike" sz="1200" u="none">
                <a:solidFill>
                  <a:srgbClr val="FFFFFF"/>
                </a:solidFill>
                <a:latin typeface="Calibri"/>
              </a:rPr>
              <a:t>General practitioner can do no more than check T3 levels and Endochronologist thinks I should be on depression meds.</a:t>
            </a:r>
            <a:br/>
            <a:r>
              <a:rPr b="false" i="false" strike="noStrike" sz="1200" u="none">
                <a:solidFill>
                  <a:srgbClr val="FFFFFF"/>
                </a:solidFill>
                <a:latin typeface="Calibri"/>
              </a:rPr>
              <a:t>doxycycline rosacea dosage 100mg</a:t>
            </a:r>
            <a:br/>
            <a:r>
              <a:rPr b="false" i="false" strike="noStrike" sz="1200" u="none">
                <a:solidFill>
                  <a:srgbClr val="FFFFFF"/>
                </a:solidFill>
                <a:latin typeface="Calibri"/>
              </a:rPr>
              <a:t>A Food and Drug Administration (FDA) official responsible for evaluating adverse drug effects during the approval process of Prozac repeatedly warned that the drug could have this effect.</a:t>
            </a:r>
            <a:br/>
            <a:r>
              <a:rPr b="false" i="false" strike="noStrike" sz="1200" u="none">
                <a:solidFill>
                  <a:srgbClr val="FFFFFF"/>
                </a:solidFill>
                <a:latin typeface="Calibri"/>
              </a:rPr>
              <a:t>doxycycline hyc 100mg for sinus infection</a:t>
            </a:r>
            <a:br/>
            <a:r>
              <a:rPr b="false" i="false" strike="noStrike" sz="1200" u="none">
                <a:solidFill>
                  <a:srgbClr val="FFFFFF"/>
                </a:solidFill>
                <a:latin typeface="Calibri"/>
              </a:rPr>
              <a:t>doxycycline hyclate 50 mg capsules</a:t>
            </a:r>
            <a:br/>
            <a:r>
              <a:rPr b="false" i="false" strike="noStrike" sz="1200" u="none">
                <a:solidFill>
                  <a:srgbClr val="FFFFFF"/>
                </a:solidFill>
                <a:latin typeface="Calibri"/>
              </a:rPr>
              <a:t>It has been a long process to convince her parents of all natural remedies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200 mg. twice a day</a:t>
            </a:r>
            <a:br/>
            <a:r>
              <a:rPr b="false" i="false" strike="noStrike" sz="1200" u="none">
                <a:solidFill>
                  <a:srgbClr val="FFFFFF"/>
                </a:solidFill>
                <a:latin typeface="Calibri"/>
              </a:rPr>
              <a:t>doxycycline 50 mg for dogs</a:t>
            </a:r>
            <a:br/>
            <a:r>
              <a:rPr b="false" i="false" strike="noStrike" sz="1200" u="none">
                <a:solidFill>
                  <a:srgbClr val="FFFFFF"/>
                </a:solidFill>
                <a:latin typeface="Calibri"/>
              </a:rPr>
              <a:t>doxycycline hyclate 150 mg dosage</a:t>
            </a:r>
            <a:br/>
            <a:r>
              <a:rPr b="false" i="false" strike="noStrike" sz="1200" u="none">
                <a:solidFill>
                  <a:srgbClr val="FFFFFF"/>
                </a:solidFill>
                <a:latin typeface="Calibri"/>
              </a:rPr>
              <a:t>doxycycline 100mg dosage for acne</a:t>
            </a:r>
            <a:br/>
            <a:r>
              <a:rPr b="false" i="false" strike="noStrike" sz="1200" u="none">
                <a:solidFill>
                  <a:srgbClr val="FFFFFF"/>
                </a:solidFill>
                <a:latin typeface="Calibri"/>
              </a:rPr>
              <a:t>doxycycline to buy uk</a:t>
            </a:r>
            <a:br/>
            <a:r>
              <a:rPr b="false" i="false" strike="noStrike" sz="1200" u="none">
                <a:solidFill>
                  <a:srgbClr val="FFFFFF"/>
                </a:solidFill>
                <a:latin typeface="Calibri"/>
              </a:rPr>
              <a:t>doxycycline purchase</a:t>
            </a:r>
            <a:br/>
            <a:r>
              <a:rPr b="false" i="false" strike="noStrike" sz="1200" u="none">
                <a:solidFill>
                  <a:srgbClr val="FFFFFF"/>
                </a:solidFill>
                <a:latin typeface="Calibri"/>
              </a:rPr>
              <a:t>Have you ever done a sleep study??? Why not ask your doctor what he/she thinks about that? Perhaps there is something else going on here</a:t>
            </a:r>
            <a:br/>
            <a:r>
              <a:rPr b="false" i="false" strike="noStrike" sz="1200" u="none">
                <a:solidFill>
                  <a:srgbClr val="FFFFFF"/>
                </a:solidFill>
                <a:latin typeface="Calibri"/>
              </a:rPr>
              <a:t>where to buy doxycycline in bangkok</a:t>
            </a:r>
            <a:br/>
            <a:r>
              <a:rPr b="false" i="false" strike="noStrike" sz="1200" u="none">
                <a:solidFill>
                  <a:srgbClr val="FFFFFF"/>
                </a:solidFill>
                <a:latin typeface="Calibri"/>
              </a:rPr>
              <a:t>Johnny, not only was this drug a bear to come off of, it also gave me problems when on it</a:t>
            </a:r>
            <a:br/>
            <a:r>
              <a:rPr b="false" i="false" strike="noStrike" sz="1200" u="none">
                <a:solidFill>
                  <a:srgbClr val="FFFFFF"/>
                </a:solidFill>
                <a:latin typeface="Calibri"/>
              </a:rPr>
              <a:t>doxycycline hyc 100mg for dogs</a:t>
            </a:r>
            <a:br/>
            <a:r>
              <a:rPr b="false" i="false" strike="noStrike" sz="1200" u="none">
                <a:solidFill>
                  <a:srgbClr val="FFFFFF"/>
                </a:solidFill>
                <a:latin typeface="Calibri"/>
              </a:rPr>
              <a:t>0.1 and 0.3 adapalene gel and cream are available in UK, Canada, Australia, United States, Germany, France, Belgium, Austria, Finland, Italy, Spain, Sweden, Norway, Ireland, Scotland, etc</a:t>
            </a:r>
            <a:br/>
            <a:r>
              <a:rPr b="false" i="false" strike="noStrike" sz="1200" u="none">
                <a:solidFill>
                  <a:srgbClr val="FFFFFF"/>
                </a:solidFill>
                <a:latin typeface="Calibri"/>
              </a:rPr>
              <a:t>doxycycline monohydrate 100 mg dosage</a:t>
            </a:r>
            <a:br/>
            <a:r>
              <a:rPr b="false" i="false" strike="noStrike" sz="1200" u="none">
                <a:solidFill>
                  <a:srgbClr val="FFFFFF"/>
                </a:solidFill>
                <a:latin typeface="Calibri"/>
              </a:rPr>
              <a:t>Success means that we actually get health as oppose to a manipulation of our natural processes</a:t>
            </a:r>
            <a:br/>
            <a:r>
              <a:rPr b="false" i="false" strike="noStrike" sz="1200" u="none">
                <a:solidFill>
                  <a:srgbClr val="FFFFFF"/>
                </a:solidFill>
                <a:latin typeface="Calibri"/>
              </a:rPr>
              <a:t>cheapest place to buy doxycycline tablets</a:t>
            </a:r>
            <a:br/>
            <a:r>
              <a:rPr b="false" i="false" strike="noStrike" sz="1200" u="none">
                <a:solidFill>
                  <a:srgbClr val="FFFFFF"/>
                </a:solidFill>
                <a:latin typeface="Calibri"/>
              </a:rPr>
              <a:t>Most studies have found no link between amoxicillin and poor pregnancy outcome</a:t>
            </a:r>
            <a:br/>
            <a:r>
              <a:rPr b="false" i="false" strike="noStrike" sz="1200" u="none">
                <a:solidFill>
                  <a:srgbClr val="FFFFFF"/>
                </a:solidFill>
                <a:latin typeface="Calibri"/>
              </a:rPr>
              <a:t>get doxycycline</a:t>
            </a:r>
            <a:br/>
            <a:r>
              <a:rPr b="false" i="false" strike="noStrike" sz="1200" u="none">
                <a:solidFill>
                  <a:srgbClr val="FFFFFF"/>
                </a:solidFill>
                <a:latin typeface="Calibri"/>
              </a:rPr>
              <a:t>doxycycline hyclate 100mg dosage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really need to bite my tongue &amp; snap out of the Mole on wheels mood I&amp;rsquo;m in</a:t>
            </a:r>
            <a:br/>
            <a:r>
              <a:rPr b="false" i="false" strike="noStrike" sz="1200" u="none">
                <a:solidFill>
                  <a:srgbClr val="FFFFFF"/>
                </a:solidFill>
                <a:latin typeface="Calibri"/>
              </a:rPr>
              <a:t>how do i get doxycycline</a:t>
            </a:r>
            <a:br/>
            <a:r>
              <a:rPr b="false" i="false" strike="noStrike" sz="1200" u="none">
                <a:solidFill>
                  <a:srgbClr val="FFFFFF"/>
                </a:solidFill>
                <a:latin typeface="Calibri"/>
              </a:rPr>
              <a:t>Abstract presented at European Society of Hypertension (ESH), June 2009</a:t>
            </a:r>
            <a:br/>
            <a:r>
              <a:rPr b="false" i="false" strike="noStrike" sz="1200" u="none">
                <a:solidFill>
                  <a:srgbClr val="FFFFFF"/>
                </a:solidFill>
                <a:latin typeface="Calibri"/>
              </a:rPr>
              <a:t>doxycycline hyclate 100 mg twice daily</a:t>
            </a:r>
            <a:br/>
            <a:r>
              <a:rPr b="false" i="false" strike="noStrike" sz="1200" u="none">
                <a:solidFill>
                  <a:srgbClr val="FFFFFF"/>
                </a:solidFill>
                <a:latin typeface="Calibri"/>
              </a:rPr>
              <a:t>buying doxycycline online uk</a:t>
            </a:r>
            <a:br/>
            <a:r>
              <a:rPr b="false" i="false" strike="noStrike" sz="1200" u="none">
                <a:solidFill>
                  <a:srgbClr val="FFFFFF"/>
                </a:solidFill>
                <a:latin typeface="Calibri"/>
              </a:rPr>
              <a:t>doxyhexal doxycycline tablets 100mg</a:t>
            </a:r>
            <a:br/>
            <a:r>
              <a:rPr b="false" i="false" strike="noStrike" sz="1200" u="none">
                <a:solidFill>
                  <a:srgbClr val="FFFFFF"/>
                </a:solidFill>
                <a:latin typeface="Calibri"/>
              </a:rPr>
              <a:t>Some dieters lost far more weight</a:t>
            </a:r>
            <a:br/>
            <a:r>
              <a:rPr b="false" i="false" strike="noStrike" sz="1200" u="none">
                <a:solidFill>
                  <a:srgbClr val="FFFFFF"/>
                </a:solidFill>
                <a:latin typeface="Calibri"/>
              </a:rPr>
              <a:t>how long after stopping doxycycline can i get pregnant</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100mg doxycycline</a:t>
            </a:r>
            <a:br/>
            <a:r>
              <a:rPr b="false" i="false" strike="noStrike" sz="1200" u="none">
                <a:solidFill>
                  <a:srgbClr val="FFFFFF"/>
                </a:solidFill>
                <a:latin typeface="Calibri"/>
              </a:rPr>
              <a:t>cost of doxycycline hyclate 20 mg</a:t>
            </a:r>
            <a:br/>
            <a:r>
              <a:rPr b="false" i="false" strike="noStrike" sz="1200" u="none">
                <a:solidFill>
                  <a:srgbClr val="FFFFFF"/>
                </a:solidFill>
                <a:latin typeface="Calibri"/>
              </a:rPr>
              <a:t>doxycycline order online canada</a:t>
            </a:r>
            <a:br/>
            <a:r>
              <a:rPr b="false" i="false" strike="noStrike" sz="1200" u="none">
                <a:solidFill>
                  <a:srgbClr val="FFFFFF"/>
                </a:solidFill>
                <a:latin typeface="Calibri"/>
              </a:rPr>
              <a:t>Hij heeft van zich zelf een vette huid en voor sl na het scheren kreeg hij dus erg veel acne</a:t>
            </a:r>
            <a:br/>
            <a:r>
              <a:rPr b="false" i="false" strike="noStrike" sz="1200" u="none">
                <a:solidFill>
                  <a:srgbClr val="FFFFFF"/>
                </a:solidFill>
                <a:latin typeface="Calibri"/>
              </a:rPr>
              <a:t>can i get doxycycline over the counter uk</a:t>
            </a:r>
            <a:br/>
            <a:r>
              <a:rPr b="false" i="false" strike="noStrike" sz="1200" u="none">
                <a:solidFill>
                  <a:srgbClr val="FFFFFF"/>
                </a:solidFill>
                <a:latin typeface="Calibri"/>
              </a:rPr>
              <a:t>doxycycline hyclate 20 mg for acne</a:t>
            </a:r>
            <a:br/>
            <a:r>
              <a:rPr b="false" i="false" strike="noStrike" sz="1200" u="none">
                <a:solidFill>
                  <a:srgbClr val="FFFFFF"/>
                </a:solidFill>
                <a:latin typeface="Calibri"/>
              </a:rPr>
              <a:t>where to buy doxycycline hyclate</a:t>
            </a:r>
            <a:br/>
            <a:r>
              <a:rPr b="false" i="false" strike="noStrike" sz="1200" u="none">
                <a:solidFill>
                  <a:srgbClr val="FFFFFF"/>
                </a:solidFill>
                <a:latin typeface="Calibri"/>
              </a:rPr>
              <a:t>doxycycline mayne caps 100mg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These events may happen without warning and may cause death</a:t>
            </a:r>
            <a:br/>
            <a:r>
              <a:rPr b="false" i="false" strike="noStrike" sz="1200" u="none">
                <a:solidFill>
                  <a:srgbClr val="FFFFFF"/>
                </a:solidFill>
                <a:latin typeface="Calibri"/>
              </a:rPr>
              <a:t>doxycycline ordering</a:t>
            </a:r>
            <a:br/>
            <a:r>
              <a:rPr b="false" i="false" strike="noStrike" sz="1200" u="none">
                <a:solidFill>
                  <a:srgbClr val="FFFFFF"/>
                </a:solidFill>
                <a:latin typeface="Calibri"/>
              </a:rPr>
              <a:t>where can i buy doxycycline in singapore</a:t>
            </a:r>
            <a:br/>
            <a:r>
              <a:rPr b="false" i="false" strike="noStrike" sz="1200" u="none">
                <a:solidFill>
                  <a:srgbClr val="FFFFFF"/>
                </a:solidFill>
                <a:latin typeface="Calibri"/>
              </a:rPr>
              <a:t>doxycycline order</a:t>
            </a:r>
            <a:br/>
            <a:r>
              <a:rPr b="false" i="false" strike="noStrike" sz="1200" u="none">
                <a:solidFill>
                  <a:srgbClr val="FFFFFF"/>
                </a:solidFill>
                <a:latin typeface="Calibri"/>
              </a:rPr>
              <a:t>buying doxycycline online</a:t>
            </a:r>
            <a:br/>
            <a:r>
              <a:rPr b="false" i="false" strike="noStrike" sz="1200" u="none">
                <a:solidFill>
                  <a:srgbClr val="FFFFFF"/>
                </a:solidFill>
                <a:latin typeface="Calibri"/>
              </a:rPr>
              <a:t>cheapest place to buy doxycycline</a:t>
            </a:r>
            <a:br/>
            <a:r>
              <a:rPr b="false" i="false" strike="noStrike" sz="1200" u="none">
                <a:solidFill>
                  <a:srgbClr val="FFFFFF"/>
                </a:solidFill>
                <a:latin typeface="Calibri"/>
              </a:rPr>
              <a:t>vibrox capsules 100mg doxycycline dosage</a:t>
            </a:r>
            <a:br/>
            <a:r>
              <a:rPr b="false" i="false" strike="noStrike" sz="1200" u="none">
                <a:solidFill>
                  <a:srgbClr val="FFFFFF"/>
                </a:solidFill>
                <a:latin typeface="Calibri"/>
              </a:rPr>
              <a:t>where can i buy doxycycline 100mg</a:t>
            </a:r>
            <a:br/>
            <a:r>
              <a:rPr b="false" i="false" strike="noStrike" sz="1200" u="none">
                <a:solidFill>
                  <a:srgbClr val="FFFFFF"/>
                </a:solidFill>
                <a:latin typeface="Calibri"/>
              </a:rPr>
              <a:t>doxycycline hyclate 200 mg acne</a:t>
            </a:r>
            <a:br/>
            <a:r>
              <a:rPr b="false" i="false" strike="noStrike" sz="1200" u="none">
                <a:solidFill>
                  <a:srgbClr val="FFFFFF"/>
                </a:solidFill>
                <a:latin typeface="Calibri"/>
              </a:rPr>
              <a:t>doxycycline 100mg for dogs dosage</a:t>
            </a:r>
            <a:br/>
            <a:r>
              <a:rPr b="false" i="false" strike="noStrike" sz="1200" u="none">
                <a:solidFill>
                  <a:srgbClr val="FFFFFF"/>
                </a:solidFill>
                <a:latin typeface="Calibri"/>
              </a:rPr>
              <a:t>order doxycycline online canada</a:t>
            </a:r>
            <a:br/>
            <a:r>
              <a:rPr b="false" i="false" strike="noStrike" sz="1200" u="none">
                <a:solidFill>
                  <a:srgbClr val="FFFFFF"/>
                </a:solidFill>
                <a:latin typeface="Calibri"/>
              </a:rPr>
              <a:t>100mg doxycycline tablets</a:t>
            </a:r>
            <a:br/>
            <a:r>
              <a:rPr b="false" i="false" strike="noStrike" sz="1200" u="none">
                <a:solidFill>
                  <a:srgbClr val="FFFFFF"/>
                </a:solidFill>
                <a:latin typeface="Calibri"/>
              </a:rPr>
              <a:t>doxycycline mg/ml</a:t>
            </a:r>
            <a:br/>
            <a:r>
              <a:rPr b="false" i="false" strike="noStrike" sz="1200" u="none">
                <a:solidFill>
                  <a:srgbClr val="FFFFFF"/>
                </a:solidFill>
                <a:latin typeface="Calibri"/>
              </a:rPr>
              <a:t>doxycycline hyclate 200 mg a day</a:t>
            </a:r>
            <a:br/>
            <a:r>
              <a:rPr b="false" i="false" strike="noStrike" sz="1200" u="none">
                <a:solidFill>
                  <a:srgbClr val="FFFFFF"/>
                </a:solidFill>
                <a:latin typeface="Calibri"/>
              </a:rPr>
              <a:t>order doxycycline 100mg</a:t>
            </a:r>
            <a:br/>
            <a:r>
              <a:rPr b="false" i="false" strike="noStrike" sz="1200" u="none">
                <a:solidFill>
                  <a:srgbClr val="FFFFFF"/>
                </a:solidFill>
                <a:latin typeface="Calibri"/>
              </a:rPr>
              <a:t>doxycycline buy online uk</a:t>
            </a:r>
            <a:br/>
            <a:r>
              <a:rPr b="false" i="false" strike="noStrike" sz="1200" u="none">
                <a:solidFill>
                  <a:srgbClr val="FFFFFF"/>
                </a:solidFill>
                <a:latin typeface="Calibri"/>
              </a:rPr>
              <a:t>doxycycline cheap canada</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hyclate 100mg acne review</a:t>
            </a:r>
            <a:br/>
            <a:r>
              <a:rPr b="false" i="false" strike="noStrike" sz="1200" u="none">
                <a:solidFill>
                  <a:srgbClr val="FFFFFF"/>
                </a:solidFill>
                <a:latin typeface="Calibri"/>
              </a:rPr>
              <a:t>Since marijuana is a D2 (dopamine type 2) receptor agonist (as opposed to Seroquel being a D2 antagonist), I found that by having some it TOTALLY got rid of the irritability</a:t>
            </a:r>
            <a:br/>
            <a:r>
              <a:rPr b="false" i="false" strike="noStrike" sz="1200" u="none">
                <a:solidFill>
                  <a:srgbClr val="FFFFFF"/>
                </a:solidFill>
                <a:latin typeface="Calibri"/>
              </a:rPr>
              <a:t>doxycycline 100mg</a:t>
            </a:r>
            <a:br/>
            <a:r>
              <a:rPr b="false" i="false" strike="noStrike" sz="1200" u="none">
                <a:solidFill>
                  <a:srgbClr val="FFFFFF"/>
                </a:solidFill>
                <a:latin typeface="Calibri"/>
              </a:rPr>
              <a:t>buy doxycycline for dogs</a:t>
            </a:r>
            <a:br/>
            <a:r>
              <a:rPr b="false" i="false" strike="noStrike" sz="1200" u="none">
                <a:solidFill>
                  <a:srgbClr val="FFFFFF"/>
                </a:solidFill>
                <a:latin typeface="Calibri"/>
              </a:rPr>
              <a:t>doxycycline dosage mg/kg</a:t>
            </a:r>
            <a:br/>
            <a:r>
              <a:rPr b="false" i="false" strike="noStrike" sz="1200" u="none">
                <a:solidFill>
                  <a:srgbClr val="FFFFFF"/>
                </a:solidFill>
                <a:latin typeface="Calibri"/>
              </a:rPr>
              <a:t>doxycycline hyc 100mg caps</a:t>
            </a:r>
            <a:br/>
            <a:r>
              <a:rPr b="false" i="false" strike="noStrike" sz="1200" u="none">
                <a:solidFill>
                  <a:srgbClr val="FFFFFF"/>
                </a:solidFill>
                <a:latin typeface="Calibri"/>
              </a:rPr>
              <a:t>doxycycline (vibramycin) 50 mg capsule</a:t>
            </a:r>
            <a:br/>
            <a:r>
              <a:rPr b="false" i="false" strike="noStrike" sz="1200" u="none">
                <a:solidFill>
                  <a:srgbClr val="FFFFFF"/>
                </a:solidFill>
                <a:latin typeface="Calibri"/>
              </a:rPr>
              <a:t>where can i buy doxycycline over the counter</a:t>
            </a:r>
            <a:br/>
            <a:r>
              <a:rPr b="false" i="false" strike="noStrike" sz="1200" u="none">
                <a:solidFill>
                  <a:srgbClr val="FFFFFF"/>
                </a:solidFill>
                <a:latin typeface="Calibri"/>
              </a:rPr>
              <a:t>cheap doxycycline</a:t>
            </a:r>
            <a:br/>
            <a:r>
              <a:rPr b="false" i="false" strike="noStrike" sz="1200" u="none">
                <a:solidFill>
                  <a:srgbClr val="FFFFFF"/>
                </a:solidFill>
                <a:latin typeface="Calibri"/>
              </a:rPr>
              <a:t>You might be wasting money going to them first</a:t>
            </a:r>
            <a:br/>
            <a:r>
              <a:rPr b="false" i="false" strike="noStrike" sz="1200" u="none">
                <a:solidFill>
                  <a:srgbClr val="FFFFFF"/>
                </a:solidFill>
                <a:latin typeface="Calibri"/>
              </a:rPr>
              <a:t>where to buy doxycycline for horses</a:t>
            </a:r>
            <a:br/>
            <a:r>
              <a:rPr b="false" i="false" strike="noStrike" sz="1200" u="none">
                <a:solidFill>
                  <a:srgbClr val="FFFFFF"/>
                </a:solidFill>
                <a:latin typeface="Calibri"/>
              </a:rPr>
              <a:t>Women who know they have an abnormal BRCA1 or BRCA2 gene can take steps to reduce their risk</a:t>
            </a:r>
            <a:br/>
            <a:r>
              <a:rPr b="false" i="false" strike="noStrike" sz="1200" u="none">
                <a:solidFill>
                  <a:srgbClr val="FFFFFF"/>
                </a:solidFill>
                <a:latin typeface="Calibri"/>
              </a:rPr>
              <a:t>buy doxycycline online for dogs</a:t>
            </a:r>
            <a:br/>
            <a:r>
              <a:rPr b="false" i="false" strike="noStrike" sz="1200" u="none">
                <a:solidFill>
                  <a:srgbClr val="FFFFFF"/>
                </a:solidFill>
                <a:latin typeface="Calibri"/>
              </a:rPr>
              <a:t>doxycycline 100mg acne rosacea</a:t>
            </a:r>
            <a:br/>
            <a:r>
              <a:rPr b="false" i="false" strike="noStrike" sz="1200" u="none">
                <a:solidFill>
                  <a:srgbClr val="FFFFFF"/>
                </a:solidFill>
                <a:latin typeface="Calibri"/>
              </a:rPr>
              <a:t>can i buy doxycycline online</a:t>
            </a:r>
            <a:br/>
            <a:r>
              <a:rPr b="false" i="false" strike="noStrike" sz="1200" u="none">
                <a:solidFill>
                  <a:srgbClr val="FFFFFF"/>
                </a:solidFill>
                <a:latin typeface="Calibri"/>
              </a:rPr>
              <a:t>My dr said that if I experience more than 6 outbreaks a yr then it would be beneficial to take Valtrex everyday</a:t>
            </a:r>
            <a:br/>
            <a:r>
              <a:rPr b="false" i="false" strike="noStrike" sz="1200" u="none">
                <a:solidFill>
                  <a:srgbClr val="FFFFFF"/>
                </a:solidFill>
                <a:latin typeface="Calibri"/>
              </a:rPr>
              <a:t>safe place to buy doxycycline online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generic doxycycline online</a:t>
            </a:r>
            <a:br/>
            <a:r>
              <a:rPr b="false" i="false" strike="noStrike" sz="1200" u="none">
                <a:solidFill>
                  <a:srgbClr val="FFFFFF"/>
                </a:solidFill>
                <a:latin typeface="Calibri"/>
              </a:rPr>
              <a:t>boots online pharmacy doxycycline</a:t>
            </a:r>
            <a:br/>
            <a:r>
              <a:rPr b="false" i="false" strike="noStrike" sz="1200" u="none">
                <a:solidFill>
                  <a:srgbClr val="FFFFFF"/>
                </a:solidFill>
                <a:latin typeface="Calibri"/>
              </a:rPr>
              <a:t>doxycycline hyclate 50 mg for rosacea</a:t>
            </a:r>
            <a:br/>
            <a:r>
              <a:rPr b="false" i="false" strike="noStrike" sz="1200" u="none">
                <a:solidFill>
                  <a:srgbClr val="FFFFFF"/>
                </a:solidFill>
                <a:latin typeface="Calibri"/>
              </a:rPr>
              <a:t>how to get doxycycline out of your system</a:t>
            </a:r>
            <a:br/>
            <a:r>
              <a:rPr b="false" i="false" strike="noStrike" sz="1200" u="none">
                <a:solidFill>
                  <a:srgbClr val="FFFFFF"/>
                </a:solidFill>
                <a:latin typeface="Calibri"/>
              </a:rPr>
              <a:t>cheapest place to get doxycycline</a:t>
            </a:r>
            <a:br/>
            <a:r>
              <a:rPr b="false" i="false" strike="noStrike" sz="1200" u="none">
                <a:solidFill>
                  <a:srgbClr val="FFFFFF"/>
                </a:solidFill>
                <a:latin typeface="Calibri"/>
              </a:rPr>
              <a:t>While I do believe that taking a T4/T3 meds combo is what our body needs we also need to give it time</a:t>
            </a:r>
            <a:br/>
            <a:r>
              <a:rPr b="false" i="false" strike="noStrike" sz="1200" u="none">
                <a:solidFill>
                  <a:srgbClr val="FFFFFF"/>
                </a:solidFill>
                <a:latin typeface="Calibri"/>
              </a:rPr>
              <a:t>generic vibramycin</a:t>
            </a:r>
            <a:br/>
            <a:r>
              <a:rPr b="false" i="false" strike="noStrike" sz="1200" u="none">
                <a:solidFill>
                  <a:srgbClr val="FFFFFF"/>
                </a:solidFill>
                <a:latin typeface="Calibri"/>
              </a:rPr>
              <a:t>how many mg of doxycycline to take for acne</a:t>
            </a:r>
            <a:br/>
            <a:r>
              <a:rPr b="false" i="false" strike="noStrike" sz="1200" u="none">
                <a:solidFill>
                  <a:srgbClr val="FFFFFF"/>
                </a:solidFill>
                <a:latin typeface="Calibri"/>
              </a:rPr>
              <a:t>order doxycycline hyclate online</a:t>
            </a:r>
            <a:br/>
            <a:r>
              <a:rPr b="false" i="false" strike="noStrike" sz="1200" u="none">
                <a:solidFill>
                  <a:srgbClr val="FFFFFF"/>
                </a:solidFill>
                <a:latin typeface="Calibri"/>
              </a:rPr>
              <a:t>doxycycline 100 mg online pharmacy</a:t>
            </a:r>
            <a:br/>
            <a:r>
              <a:rPr b="false" i="false" strike="noStrike" sz="1200" u="none">
                <a:solidFill>
                  <a:srgbClr val="FFFFFF"/>
                </a:solidFill>
                <a:latin typeface="Calibri"/>
              </a:rPr>
              <a:t>order vibramycin</a:t>
            </a:r>
            <a:br/>
            <a:r>
              <a:rPr b="false" i="false" strike="noStrike" sz="1200" u="none">
                <a:solidFill>
                  <a:srgbClr val="FFFFFF"/>
                </a:solidFill>
                <a:latin typeface="Calibri"/>
              </a:rPr>
              <a:t>Consequently, my periods disappeared</a:t>
            </a:r>
            <a:br/>
            <a:r>
              <a:rPr b="false" i="false" strike="noStrike" sz="1200" u="none">
                <a:solidFill>
                  <a:srgbClr val="FFFFFF"/>
                </a:solidFill>
                <a:latin typeface="Calibri"/>
              </a:rPr>
              <a:t>get doxycycline online</a:t>
            </a:r>
            <a:br/>
            <a:r>
              <a:rPr b="false" i="false" strike="noStrike" sz="1200" u="none">
                <a:solidFill>
                  <a:srgbClr val="FFFFFF"/>
                </a:solidFill>
                <a:latin typeface="Calibri"/>
              </a:rPr>
              <a:t>doxycycline 20 mg acne</a:t>
            </a:r>
            <a:br/>
            <a:r>
              <a:rPr b="false" i="false" strike="noStrike" sz="1200" u="none">
                <a:solidFill>
                  <a:srgbClr val="FFFFFF"/>
                </a:solidFill>
                <a:latin typeface="Calibri"/>
              </a:rPr>
              <a:t>doxycycline 200 mg per day</a:t>
            </a:r>
            <a:br/>
            <a:r>
              <a:rPr b="false" i="false" strike="noStrike" sz="1200" u="none">
                <a:solidFill>
                  <a:srgbClr val="FFFFFF"/>
                </a:solidFill>
                <a:latin typeface="Calibri"/>
              </a:rPr>
              <a:t>buy doxycycline online uk</a:t>
            </a:r>
            <a:br/>
            <a:r>
              <a:rPr b="false" i="false" strike="noStrike" sz="1200" u="none">
                <a:solidFill>
                  <a:srgbClr val="FFFFFF"/>
                </a:solidFill>
                <a:latin typeface="Calibri"/>
              </a:rPr>
              <a:t>does doxycycline work for mgd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if that doesn&amp;rsquo;t work we use surgery</a:t>
            </a:r>
            <a:br/>
            <a:r>
              <a:rPr b="false" i="false" strike="noStrike" sz="1200" u="none">
                <a:solidFill>
                  <a:srgbClr val="FFFFFF"/>
                </a:solidFill>
                <a:latin typeface="Calibri"/>
              </a:rPr>
              <a:t>doxycycline hyclate 100mg dosage for uti</a:t>
            </a:r>
            <a:br/>
            <a:r>
              <a:rPr b="false" i="false" strike="noStrike" sz="1200" u="none">
                <a:solidFill>
                  <a:srgbClr val="FFFFFF"/>
                </a:solidFill>
                <a:latin typeface="Calibri"/>
              </a:rPr>
              <a:t>how to get doxycycline hyclate</a:t>
            </a:r>
            <a:br/>
            <a:r>
              <a:rPr b="false" i="false" strike="noStrike" sz="1200" u="none">
                <a:solidFill>
                  <a:srgbClr val="FFFFFF"/>
                </a:solidFill>
                <a:latin typeface="Calibri"/>
              </a:rPr>
              <a:t>doxycycline 100mg capsules for acne</a:t>
            </a:r>
            <a:br/>
            <a:r>
              <a:rPr b="false" i="false" strike="noStrike" sz="1200" u="none">
                <a:solidFill>
                  <a:srgbClr val="FFFFFF"/>
                </a:solidFill>
                <a:latin typeface="Calibri"/>
              </a:rPr>
              <a:t>vibramycin hyclate</a:t>
            </a:r>
            <a:br/>
            <a:r>
              <a:rPr b="false" i="false" strike="noStrike" sz="1200" u="none">
                <a:solidFill>
                  <a:srgbClr val="FFFFFF"/>
                </a:solidFill>
                <a:latin typeface="Calibri"/>
              </a:rPr>
              <a:t>doxycycline capsules ip 100 mg uses</a:t>
            </a:r>
            <a:br/>
            <a:r>
              <a:rPr b="false" i="false" strike="noStrike" sz="1200" u="none">
                <a:solidFill>
                  <a:srgbClr val="FFFFFF"/>
                </a:solidFill>
                <a:latin typeface="Calibri"/>
              </a:rPr>
              <a:t>doxycycline hyclate 100mg acne results</a:t>
            </a:r>
            <a:br/>
            <a:r>
              <a:rPr b="false" i="false" strike="noStrike" sz="1200" u="none">
                <a:solidFill>
                  <a:srgbClr val="FFFFFF"/>
                </a:solidFill>
                <a:latin typeface="Calibri"/>
              </a:rPr>
              <a:t>where can i buy doxycycline in the uk</a:t>
            </a:r>
            <a:br/>
            <a:r>
              <a:rPr b="false" i="false" strike="noStrike" sz="1200" u="none">
                <a:solidFill>
                  <a:srgbClr val="FFFFFF"/>
                </a:solidFill>
                <a:latin typeface="Calibri"/>
              </a:rPr>
              <a:t>vibramycin 100 mg</a:t>
            </a:r>
            <a:br/>
            <a:r>
              <a:rPr b="false" i="false" strike="noStrike" sz="1200" u="none">
                <a:solidFill>
                  <a:srgbClr val="FFFFFF"/>
                </a:solidFill>
                <a:latin typeface="Calibri"/>
              </a:rPr>
              <a:t>Methadone deserves special attention and care</a:t>
            </a:r>
            <a:br/>
            <a:r>
              <a:rPr b="false" i="false" strike="noStrike" sz="1200" u="none">
                <a:solidFill>
                  <a:srgbClr val="FFFFFF"/>
                </a:solidFill>
                <a:latin typeface="Calibri"/>
              </a:rPr>
              <a:t>bird biotic doxycycline hyclate 100mg 100 capsules</a:t>
            </a:r>
            <a:br/>
            <a:r>
              <a:rPr b="false" i="false" strike="noStrike" sz="1200" u="none">
                <a:solidFill>
                  <a:srgbClr val="FFFFFF"/>
                </a:solidFill>
                <a:latin typeface="Calibri"/>
              </a:rPr>
              <a:t>buy doxycycline online overnight</a:t>
            </a:r>
            <a:br/>
            <a:r>
              <a:rPr b="false" i="false" strike="noStrike" sz="1200" u="none">
                <a:solidFill>
                  <a:srgbClr val="FFFFFF"/>
                </a:solidFill>
                <a:latin typeface="Calibri"/>
              </a:rPr>
              <a:t>The beta-blocker propranolol may increase the level of rizatriptan in the blood, increasing the risk of its side effects</a:t>
            </a:r>
            <a:br/>
            <a:r>
              <a:rPr b="false" i="false" strike="noStrike" sz="1200" u="none">
                <a:solidFill>
                  <a:srgbClr val="FFFFFF"/>
                </a:solidFill>
                <a:latin typeface="Calibri"/>
              </a:rPr>
              <a:t>doxycycline 100mg tablets for sale</a:t>
            </a:r>
            <a:br/>
            <a:r>
              <a:rPr b="false" i="false" strike="noStrike" sz="1200" u="none">
                <a:solidFill>
                  <a:srgbClr val="FFFFFF"/>
                </a:solidFill>
                <a:latin typeface="Calibri"/>
              </a:rPr>
              <a:t>doxycycline hyc 100mg cap wsw</a:t>
            </a:r>
            <a:br/>
            <a:r>
              <a:rPr b="false" i="false" strike="noStrike" sz="1200" u="none">
                <a:solidFill>
                  <a:srgbClr val="FFFFFF"/>
                </a:solidFill>
                <a:latin typeface="Calibri"/>
              </a:rPr>
              <a:t>get doxycycline over the counter</a:t>
            </a:r>
            <a:br/>
            <a:r>
              <a:rPr b="false" i="false" strike="noStrike" sz="1200" u="none">
                <a:solidFill>
                  <a:srgbClr val="FFFFFF"/>
                </a:solidFill>
                <a:latin typeface="Calibri"/>
              </a:rPr>
              <a:t>where to buy doxycycline over the counter</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the other case, a 28-year-old woman developed feelings of aggression and threatened a teenage boy.</a:t>
            </a:r>
            <a:br/>
            <a:r>
              <a:rPr b="false" i="false" strike="noStrike" sz="1200" u="none">
                <a:solidFill>
                  <a:srgbClr val="FFFFFF"/>
                </a:solidFill>
                <a:latin typeface="Calibri"/>
              </a:rPr>
              <a:t>doxycycline 100mg dosage for chest infection</a:t>
            </a:r>
            <a:br/>
            <a:r>
              <a:rPr b="false" i="false" strike="noStrike" sz="1200" u="none">
                <a:solidFill>
                  <a:srgbClr val="FFFFFF"/>
                </a:solidFill>
                <a:latin typeface="Calibri"/>
              </a:rPr>
              <a:t>Never felt worse in my severe diarrhea</a:t>
            </a:r>
            <a:br/>
            <a:r>
              <a:rPr b="false" i="false" strike="noStrike" sz="1200" u="none">
                <a:solidFill>
                  <a:srgbClr val="FFFFFF"/>
                </a:solidFill>
                <a:latin typeface="Calibri"/>
              </a:rPr>
              <a:t>where can i get doxycycline</a:t>
            </a:r>
            <a:br/>
            <a:r>
              <a:rPr b="false" i="false" strike="noStrike" sz="1200" u="none">
                <a:solidFill>
                  <a:srgbClr val="FFFFFF"/>
                </a:solidFill>
                <a:latin typeface="Calibri"/>
              </a:rPr>
              <a:t>Dose changes should occur at intervals of no more than one week.</a:t>
            </a:r>
            <a:br/>
            <a:r>
              <a:rPr b="false" i="false" strike="noStrike" sz="1200" u="none">
                <a:solidFill>
                  <a:srgbClr val="FFFFFF"/>
                </a:solidFill>
                <a:latin typeface="Calibri"/>
              </a:rPr>
              <a:t>doxycycline hyclate 100mg dosage for dogs</a:t>
            </a:r>
            <a:br/>
            <a:r>
              <a:rPr b="false" i="false" strike="noStrike" sz="1200" u="none">
                <a:solidFill>
                  <a:srgbClr val="FFFFFF"/>
                </a:solidFill>
                <a:latin typeface="Calibri"/>
              </a:rPr>
              <a:t>doxycycline hydrochloride capsules ip 100 mg</a:t>
            </a:r>
            <a:br/>
            <a:r>
              <a:rPr b="false" i="false" strike="noStrike" sz="1200" u="none">
                <a:solidFill>
                  <a:srgbClr val="FFFFFF"/>
                </a:solidFill>
                <a:latin typeface="Calibri"/>
              </a:rPr>
              <a:t>how long does it take for doxycycline to get out of your system</a:t>
            </a:r>
            <a:br/>
            <a:r>
              <a:rPr b="false" i="false" strike="noStrike" sz="1200" u="none">
                <a:solidFill>
                  <a:srgbClr val="FFFFFF"/>
                </a:solidFill>
                <a:latin typeface="Calibri"/>
              </a:rPr>
              <a:t>doxycycline 100mg tablet</a:t>
            </a:r>
            <a:br/>
            <a:r>
              <a:rPr b="false" i="false" strike="noStrike" sz="1200" u="none">
                <a:solidFill>
                  <a:srgbClr val="FFFFFF"/>
                </a:solidFill>
                <a:latin typeface="Calibri"/>
              </a:rPr>
              <a:t>what are doxycycline 100mg capsules used for</a:t>
            </a:r>
            <a:br/>
            <a:r>
              <a:rPr b="false" i="false" strike="noStrike" sz="1200" u="none">
                <a:solidFill>
                  <a:srgbClr val="FFFFFF"/>
                </a:solidFill>
                <a:latin typeface="Calibri"/>
              </a:rPr>
              <a:t>We are so confident we have the cheapest price for Prevacid, if you find a cheaper price online, use the price beat feature next to the medication and we will beat it.</a:t>
            </a:r>
            <a:br/>
            <a:r>
              <a:rPr b="false" i="false" strike="noStrike" sz="1200" u="none">
                <a:solidFill>
                  <a:srgbClr val="FFFFFF"/>
                </a:solidFill>
                <a:latin typeface="Calibri"/>
              </a:rPr>
              <a:t>how to get doxycycline prescription</a:t>
            </a:r>
            <a:br/>
            <a:r>
              <a:rPr b="false" i="false" strike="noStrike" sz="1200" u="none">
                <a:solidFill>
                  <a:srgbClr val="FFFFFF"/>
                </a:solidFill>
                <a:latin typeface="Calibri"/>
              </a:rPr>
              <a:t>doxycycline online purchase</a:t>
            </a:r>
            <a:br/>
            <a:r>
              <a:rPr b="false" i="false" strike="noStrike" sz="1200" u="none">
                <a:solidFill>
                  <a:srgbClr val="FFFFFF"/>
                </a:solidFill>
                <a:latin typeface="Calibri"/>
              </a:rPr>
              <a:t>doxycycline hyclate 100mg capsules dosage</a:t>
            </a:r>
            <a:br/>
            <a:r>
              <a:rPr b="false" i="false" strike="noStrike" sz="1200" u="none">
                <a:solidFill>
                  <a:srgbClr val="FFFFFF"/>
                </a:solidFill>
                <a:latin typeface="Calibri"/>
              </a:rPr>
              <a:t>doxycycline 20 mg cost</a:t>
            </a:r>
            <a:br/>
            <a:r>
              <a:rPr b="false" i="false" strike="noStrike" sz="1200" u="none">
                <a:solidFill>
                  <a:srgbClr val="FFFFFF"/>
                </a:solidFill>
                <a:latin typeface="Calibri"/>
              </a:rPr>
              <a:t>doxycycline monohydrate 100mg for acne</a:t>
            </a:r>
            <a:br/>
            <a:r>
              <a:rPr b="false" i="false" strike="noStrike" sz="1200" u="none">
                <a:solidFill>
                  <a:srgbClr val="FFFFFF"/>
                </a:solidFill>
                <a:latin typeface="Calibri"/>
              </a:rPr>
              <a:t>We had inquired about Low Dose Naltrexone (not time released) but we finally did our own research on the product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doxycycline hyclate 100mg cost</a:t>
            </a:r>
            <a:br/>
            <a:r>
              <a:rPr b="false" i="false" strike="noStrike" sz="1200" u="none">
                <a:solidFill>
                  <a:srgbClr val="FFFFFF"/>
                </a:solidFill>
                <a:latin typeface="Calibri"/>
              </a:rPr>
              <a:t>Any doctors advice about bouncing the drug up and down depending on how you are feeling is just plain wrong</a:t>
            </a:r>
            <a:br/>
            <a:r>
              <a:rPr b="false" i="false" strike="noStrike" sz="1200" u="none">
                <a:solidFill>
                  <a:srgbClr val="FFFFFF"/>
                </a:solidFill>
                <a:latin typeface="Calibri"/>
              </a:rPr>
              <a:t>buy doxycycline 100mg online uk</a:t>
            </a:r>
            <a:br/>
            <a:r>
              <a:rPr b="false" i="false" strike="noStrike" sz="1200" u="none">
                <a:solidFill>
                  <a:srgbClr val="FFFFFF"/>
                </a:solidFill>
                <a:latin typeface="Calibri"/>
              </a:rPr>
              <a:t>Na overleg met Jetske heeft zij aangegeven het fijn te vinden dat ik haar help met het beantwoorden van vragen op de blog</a:t>
            </a:r>
            <a:br/>
            <a:r>
              <a:rPr b="false" i="false" strike="noStrike" sz="1200" u="none">
                <a:solidFill>
                  <a:srgbClr val="FFFFFF"/>
                </a:solidFill>
                <a:latin typeface="Calibri"/>
              </a:rPr>
              <a:t>order doxycycline online australia</a:t>
            </a:r>
            <a:br/>
            <a:r>
              <a:rPr b="false" i="false" strike="noStrike" sz="1200" u="none">
                <a:solidFill>
                  <a:srgbClr val="FFFFFF"/>
                </a:solidFill>
                <a:latin typeface="Calibri"/>
              </a:rPr>
              <a:t>Testosterone is converted to DHT by the enzyme 5-alpha reductase</a:t>
            </a:r>
            <a:br/>
            <a:r>
              <a:rPr b="false" i="false" strike="noStrike" sz="1200" u="none">
                <a:solidFill>
                  <a:srgbClr val="FFFFFF"/>
                </a:solidFill>
                <a:latin typeface="Calibri"/>
              </a:rPr>
              <a:t>where to buy doxycycline</a:t>
            </a:r>
            <a:br/>
            <a:r>
              <a:rPr b="false" i="false" strike="noStrike" sz="1200" u="none">
                <a:solidFill>
                  <a:srgbClr val="FFFFFF"/>
                </a:solidFill>
                <a:latin typeface="Calibri"/>
              </a:rPr>
              <a:t>cheapest pharmacy for doxycycline</a:t>
            </a:r>
            <a:br/>
            <a:r>
              <a:rPr b="false" i="false" strike="noStrike" sz="1200" u="none">
                <a:solidFill>
                  <a:srgbClr val="FFFFFF"/>
                </a:solidFill>
                <a:latin typeface="Calibri"/>
              </a:rPr>
              <a:t>dosage doxycycline mgd</a:t>
            </a:r>
            <a:br/>
            <a:r>
              <a:rPr b="false" i="false" strike="noStrike" sz="1200" u="none">
                <a:solidFill>
                  <a:srgbClr val="FFFFFF"/>
                </a:solidFill>
                <a:latin typeface="Calibri"/>
              </a:rPr>
              <a:t>Avoid getting too cold, or becoming overheated or dehydrated</a:t>
            </a:r>
            <a:br/>
            <a:r>
              <a:rPr b="false" i="false" strike="noStrike" sz="1200" u="none">
                <a:solidFill>
                  <a:srgbClr val="FFFFFF"/>
                </a:solidFill>
                <a:latin typeface="Calibri"/>
              </a:rPr>
              <a:t>doxycycline hyclate 100mg capsules for dogs</a:t>
            </a:r>
            <a:br/>
            <a:r>
              <a:rPr b="false" i="false" strike="noStrike" sz="1200" u="none">
                <a:solidFill>
                  <a:srgbClr val="FFFFFF"/>
                </a:solidFill>
                <a:latin typeface="Calibri"/>
              </a:rPr>
              <a:t>doxycycline 50 mg capsule</a:t>
            </a:r>
            <a:br/>
            <a:r>
              <a:rPr b="false" i="false" strike="noStrike" sz="1200" u="none">
                <a:solidFill>
                  <a:srgbClr val="FFFFFF"/>
                </a:solidFill>
                <a:latin typeface="Calibri"/>
              </a:rPr>
              <a:t>24 per 10,000 women-years and 52 vs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2015-12-20T01:17:11+04:00</dcterms:created>
  <dcterms:modified xsi:type="dcterms:W3CDTF">2015-12-20T01:17:11+04:00</dcterms:modified>
  <dc:title>Doxycycline Hyclate Tablets Usp 100mg - Where To Buy Doxycycline</dc:title>
  <dc:description>Cheap malaria tablets doxycycline, doxycycline 100mg acne treatment, where to buy doxycycline hyclate, doxycycline hyclate 200 mg acne, how to get doxycycline out of your system, doxycycline 20 mg acne, vibramycin 100 mg</dc:description>
  <dc:subject>Doxycycline Hyclate Tablets Usp 100mg - Where To Buy Doxycycline</dc:subject>
  <cp:keywords>doxycycline order canada, doxycycline hyclate 100mg caps, doxycycline hyclate 100mg tab price, doxycycline hyclate 150 mg dosage, how do i get doxycycline, doxycycline ordering, doxycycline hyclate 200 mg acne, doxycycline hyclate 100mg acne review, where to buy doxycycline for horses, doxycycline hyclate 100mg capsules for dogs</cp:keywords>
  <cp:category/>
</cp:coreProperties>
</file>