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8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8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8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8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9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Sinequan Rezeptfrei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You&amp;#39;ve successfully shamed me, and the pill isn&amp;#39;t even for me." And as I showed him my ID, he sort of smirked, then he sold us the pill.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Wellicht zijn de puistjes keratosis pilaris: http://jetskeultee.nl/rode-bultjes-op-je-huid-keratosis-pilaris/obj7777484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nursing interventions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 through Cu3 Green Coffee Be0n Extract Sid5 EffeAtU UessVon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rezeptfrei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need to feel normal but I&amp;rsquo;m SOOO FATIGUED all the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Doesn&amp;#39;t matter where you are - the more people are silent and "go along" with the community the more ripe the community is for discrimination and hatred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Dating" capacity, which is to build a profile on some interesting replies and then, people want to make her feel 'obbly boners'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nadine sinequan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elixir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ratings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it is I have had the same situation happen to me today, this morning i was clear but by mid afternoon i was bleeding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3.3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et urticaire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20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doxepin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doxepin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Xanax will surely kill you as 2000 of anything would kill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sinequan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doxepin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narcotic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Clicking on the link will take you to a page through which you may review your visitor profile and related personal information.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for insomnia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Beispielsweise kn Infektionen durch Chlamydien zu einer Frhgeburt sowie schwerer Konjunktivitis, Otitis media und Pneumonie beim Neugeborenen fhren.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uses for allergies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experience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galinos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inactive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District Court in Denver and were released on unsecured bonds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abuse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are thought to be part of the disease of anorexia, especially body image disorder &amp;mdash; where the anorexic sees themselves as fat when they are actually normal or even quite thin.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for ibs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he hopped a plane for Waterloo, N.Y., to say a final farewell to his brother.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for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 Monday, Wikileaks founder Julian Assange said Snowden also carried refugee travel documents from Ecuador, but Ho was unaware of those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Anxiety/fear has completely subsided as well as leveled out between irritable mania and decompensation depression episode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qt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50 mg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Adverse reactions reported in 2% of patients in placebo-controlled clinical studies and at a rate greater than placebo are shown in Table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doxepin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side effects are temporary, usually mild to moderate in severity, and may include some redness, dryness, itching, peeling, or a slight burning or tingling sensation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zum schlafen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clinical trials allowing dose titration, divided doses of 20 mg to 30 mg per day were commonly employed.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birth defects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zombie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tablets 6mg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Dad died, we lost our jobs, and we had to sell our condo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generic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dosage for migraines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Wenn Sie schwanger sind oder stillen, drfen Sie Atorvastatin Spirig HC nicht einnehmen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make you gain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3mg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dose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do not puncture or burn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10mg for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for eczema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recreational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Pozitmellat: hogy omban, f�lomban szinte vg valami nagyon szdallam jaz agyamban tzldult velem az ami eg temben soha, hogy vagy nagyon kellemeset, vagy igen szt odtam.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started my period and it quit in 3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pronunciation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Taylor has a passion for treating patients as individuals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10mg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rinse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y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qt prolongation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hallucinations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sinequan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how supplied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johanniskraut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johanniskraut wechselwirkungen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doxepin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3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recreational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Testosterone is converted to DHT by the enzyme 5-alpha reductase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in dermatology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hcl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are often described as cash equivalents in balance sheets but they are not idle cash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ulotka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Zaspem, ali se esto budim, esto u intervalima od jedva dvadesetak minuta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for hives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25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example, after five years of hair loss, the chance of success with Rogaine is severely reduced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sinequan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exists by way of example any treatment including things like when using the drug EDTA to handle constituents regarding plaque away from the arteries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recreational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need a separate test to find steroids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edema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hair from minoxidil tends to be unnoticeable for months and then it suddenly thickens up ( at least for me and my friends who use it &amp;mdash; I think this is why so many people give up on it).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zolpidem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ld50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horse supplement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currents usually carry the oocyte to the uterine tube, where it begins its journey toward the uterus.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kaina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miss a dose of Lisinopril 30mg, take it as soon as you remember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dosage for hives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the minuscule chance of fertility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nursing considerations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Proguanil is not commercially available in the United States, but it may be readily obtained in Canada and overseas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brasil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mylan 4250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Secara umum penderita kandidiasis dapat mengkonsumsi obat-obatan antifungal seperti Nistatin dan clotrimazole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jeuk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it may be helpful to the doctors and the patient for one doctor, usually a rheumatologist (a doctor specializing in arthritis), to manage the complete treatment plan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3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wirkung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Orang dengan sejarah klinikal penyakit kencing manis boleh mendapat manfaat daripada orlistat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Amanda1525, I took Effexor xr in the morning for years as that was how it was prescribed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so confident we have the cheapest price for Prevacid, if you find a cheaper price online, use the price beat feature next to the medication and we will beat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pronunciation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capsules are to be taken an hour before food or 2 hours buy zithromax after meals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purchase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Absorption of topiramate is rapid, with peak plasma concentrations occurring at approximately 2 hours following a 400 mg oral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75 holsten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strengths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were thinking about doing this, definitely.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benzodiazepine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Tobacco Control had been an important to remember that HIV-infected patients with tuberculoid leprosy present with eye pain and other items be achieved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next day drowsiness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6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sleep 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kapsule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benzo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for sleep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small amount of BACTROBAN Cream should be applied tothe affected area 3 times daily for 10 days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neuraxpharm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adapalene in UK, India, Philippines, Canada may be cheaper due to cost reason and you can buy online through online pharmacy,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ibs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elavil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hives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contraindications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migraine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bijwerkingen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hcl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following medicines may increase the level of tamsulosin in the blood by interfering with its breakdown by the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dosage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seems like people might want to do this, the marketing copy must also be avoided, as this campaign would require massive work and hours to really materialize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elderly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3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doxepin-neuraxpharm 40 mg tropfen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been taking Prozac for about 3 months now and due to the fact that I want to become pregnant, my LPN has decided to take me off my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for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sad how unaccessible prescription drugs are in the US and how confusing insurance can be.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uses off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sinequan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now using Retrieve and it's awesome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antidepressant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50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Don't blank out astir it at the end of the 30 time period geostationary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euphoria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zamienniki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learnt that after you wash your face at night, you are supposed to wait for 20 minutes before you apply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50 milligrams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roerig 535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over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it is time to make the herbal eyewash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75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reactions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mayo clinic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street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Elderly people have such a strong belief in Doctors and prescription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liquid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long qt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bipolar disorder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didnt know about that side effect for a long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uptodate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benzo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is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not telling anyone here how to take anything, but sometimes, a higher amount is needing when fighting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liquid form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memory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comparison, in postmenopausal women, tamoxifen can act as an ER agonist in bone and increase bone mass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dosage for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other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Antimicrobial synergy has been shown in vitro for many of these organisms.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apo-doxepin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sinequan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a number of health risks from taking too much Xanax or for too long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liver damage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the founder and boss lady here at Kitchen Stewardship -- welcome aboard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doxepin buy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2015-12-20T01:17:07+04:00</dcterms:created>
  <dcterms:modified xsi:type="dcterms:W3CDTF">2015-12-20T01:17:07+04:00</dcterms:modified>
  <dc:title>Sinequan Dose For Sleep - Sinequan Sleep Aid</dc:title>
  <dc:description>Doxepin experience, sinequan inactive ingredients, doxepin 3 mg for sleep, doxepin zolpidem, doxepin hcl 100mg, doxepin generic, sinequan elderly</dc:description>
  <dc:subject>Sinequan Dose For Sleep - Sinequan Sleep Aid</dc:subject>
  <cp:keywords>40 mg doxepin, sinequan doses, sinequan abuse, doxepin y alcohol, doxepin hcl 75 mg, sinequan horse supplement, doxepin price increase, , doxepin sinequan, doxepin long qt</cp:keywords>
  <cp:category/>
</cp:coreProperties>
</file>