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1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1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1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1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1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1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2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2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2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2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2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2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2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2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Doxepin Zoloft Combination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doxepin price walmart</a:t>
            </a:r>
            <a:br/>
            <a:r>
              <a:rPr b="false" i="false" strike="noStrike" sz="1200" u="none">
                <a:solidFill>
                  <a:srgbClr val="FFFFFF"/>
                </a:solidFill>
                <a:latin typeface="Calibri"/>
              </a:rPr>
              <a:t>sinequan dosage forms</a:t>
            </a:r>
            <a:br/>
            <a:r>
              <a:rPr b="false" i="false" strike="noStrike" sz="1200" u="none">
                <a:solidFill>
                  <a:srgbClr val="FFFFFF"/>
                </a:solidFill>
                <a:latin typeface="Calibri"/>
              </a:rPr>
              <a:t>doxepin 10 milligrams</a:t>
            </a:r>
            <a:br/>
            <a:r>
              <a:rPr b="false" i="false" strike="noStrike" sz="1200" u="none">
                <a:solidFill>
                  <a:srgbClr val="FFFFFF"/>
                </a:solidFill>
                <a:latin typeface="Calibri"/>
              </a:rPr>
              <a:t>Patients, especially under the age of 25, should be carefully monitored while taking this medication</a:t>
            </a:r>
            <a:br/>
            <a:r>
              <a:rPr b="false" i="false" strike="noStrike" sz="1200" u="none">
                <a:solidFill>
                  <a:srgbClr val="FFFFFF"/>
                </a:solidFill>
                <a:latin typeface="Calibri"/>
              </a:rPr>
              <a:t>sinequan for depression</a:t>
            </a:r>
            <a:br/>
            <a:r>
              <a:rPr b="false" i="false" strike="noStrike" sz="1200" u="none">
                <a:solidFill>
                  <a:srgbClr val="FFFFFF"/>
                </a:solidFill>
                <a:latin typeface="Calibri"/>
              </a:rPr>
              <a:t>sinequan lethal dose</a:t>
            </a:r>
            <a:br/>
            <a:r>
              <a:rPr b="false" i="false" strike="noStrike" sz="1200" u="none">
                <a:solidFill>
                  <a:srgbClr val="FFFFFF"/>
                </a:solidFill>
                <a:latin typeface="Calibri"/>
              </a:rPr>
              <a:t>doxepin cream price</a:t>
            </a:r>
            <a:br/>
            <a:r>
              <a:rPr b="false" i="false" strike="noStrike" sz="1200" u="none">
                <a:solidFill>
                  <a:srgbClr val="FFFFFF"/>
                </a:solidFill>
                <a:latin typeface="Calibri"/>
              </a:rPr>
              <a:t>doxepin user reviews</a:t>
            </a:r>
            <a:br/>
            <a:r>
              <a:rPr b="false" i="false" strike="noStrike" sz="1200" u="none">
                <a:solidFill>
                  <a:srgbClr val="FFFFFF"/>
                </a:solidFill>
                <a:latin typeface="Calibri"/>
              </a:rPr>
              <a:t>doxepin generic name</a:t>
            </a:r>
            <a:br/>
            <a:r>
              <a:rPr b="false" i="false" strike="noStrike" sz="1200" u="none">
                <a:solidFill>
                  <a:srgbClr val="FFFFFF"/>
                </a:solidFill>
                <a:latin typeface="Calibri"/>
              </a:rPr>
              <a:t>sinequan 25 pfizer</a:t>
            </a:r>
            <a:br/>
            <a:r>
              <a:rPr b="false" i="false" strike="noStrike" sz="1200" u="none">
                <a:solidFill>
                  <a:srgbClr val="FFFFFF"/>
                </a:solidFill>
                <a:latin typeface="Calibri"/>
              </a:rPr>
              <a:t>doxepin hcl high</a:t>
            </a:r>
            <a:br/>
            <a:r>
              <a:rPr b="false" i="false" strike="noStrike" sz="1200" u="none">
                <a:solidFill>
                  <a:srgbClr val="FFFFFF"/>
                </a:solidFill>
                <a:latin typeface="Calibri"/>
              </a:rPr>
              <a:t>doxepin pharmacokinetics</a:t>
            </a:r>
            <a:br/>
            <a:r>
              <a:rPr b="false" i="false" strike="noStrike" sz="1200" u="none">
                <a:solidFill>
                  <a:srgbClr val="FFFFFF"/>
                </a:solidFill>
                <a:latin typeface="Calibri"/>
              </a:rPr>
              <a:t>doxepin sleep dosage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Msn entocort ec coupons benoquin cream cream cream</a:t>
            </a:r>
            <a:br/>
            <a:r>
              <a:rPr b="false" i="false" strike="noStrike" sz="1200" u="none">
                <a:solidFill>
                  <a:srgbClr val="FFFFFF"/>
                </a:solidFill>
                <a:latin typeface="Calibri"/>
              </a:rPr>
              <a:t>sinequan adverse reactions</a:t>
            </a:r>
            <a:br/>
            <a:r>
              <a:rPr b="false" i="false" strike="noStrike" sz="1200" u="none">
                <a:solidFill>
                  <a:srgbClr val="FFFFFF"/>
                </a:solidFill>
                <a:latin typeface="Calibri"/>
              </a:rPr>
              <a:t>sinequan crazy meds</a:t>
            </a:r>
            <a:br/>
            <a:r>
              <a:rPr b="false" i="false" strike="noStrike" sz="1200" u="none">
                <a:solidFill>
                  <a:srgbClr val="FFFFFF"/>
                </a:solidFill>
                <a:latin typeface="Calibri"/>
              </a:rPr>
              <a:t>sinequan experiences</a:t>
            </a:r>
            <a:br/>
            <a:r>
              <a:rPr b="false" i="false" strike="noStrike" sz="1200" u="none">
                <a:solidFill>
                  <a:srgbClr val="FFFFFF"/>
                </a:solidFill>
                <a:latin typeface="Calibri"/>
              </a:rPr>
              <a:t>doxepin 50 mg</a:t>
            </a:r>
            <a:br/>
            <a:r>
              <a:rPr b="false" i="false" strike="noStrike" sz="1200" u="none">
                <a:solidFill>
                  <a:srgbClr val="FFFFFF"/>
                </a:solidFill>
                <a:latin typeface="Calibri"/>
              </a:rPr>
              <a:t>doxepin hcl 25mg cap</a:t>
            </a:r>
            <a:br/>
            <a:r>
              <a:rPr b="false" i="false" strike="noStrike" sz="1200" u="none">
                <a:solidFill>
                  <a:srgbClr val="FFFFFF"/>
                </a:solidFill>
                <a:latin typeface="Calibri"/>
              </a:rPr>
              <a:t>sinequan brain</a:t>
            </a:r>
            <a:br/>
            <a:r>
              <a:rPr b="false" i="false" strike="noStrike" sz="1200" u="none">
                <a:solidFill>
                  <a:srgbClr val="FFFFFF"/>
                </a:solidFill>
                <a:latin typeface="Calibri"/>
              </a:rPr>
              <a:t>doxepin zonalon</a:t>
            </a:r>
            <a:br/>
            <a:r>
              <a:rPr b="false" i="false" strike="noStrike" sz="1200" u="none">
                <a:solidFill>
                  <a:srgbClr val="FFFFFF"/>
                </a:solidFill>
                <a:latin typeface="Calibri"/>
              </a:rPr>
              <a:t>doxepin 4 tropfen</a:t>
            </a:r>
            <a:br/>
            <a:r>
              <a:rPr b="false" i="false" strike="noStrike" sz="1200" u="none">
                <a:solidFill>
                  <a:srgbClr val="FFFFFF"/>
                </a:solidFill>
                <a:latin typeface="Calibri"/>
              </a:rPr>
              <a:t>buy doxepin online</a:t>
            </a:r>
            <a:br/>
            <a:r>
              <a:rPr b="false" i="false" strike="noStrike" sz="1200" u="none">
                <a:solidFill>
                  <a:srgbClr val="FFFFFF"/>
                </a:solidFill>
                <a:latin typeface="Calibri"/>
              </a:rPr>
              <a:t>The inhibition of ACE prevents the conversion of angiotensin I to angiotensin II, leading to decreased levels of angiotensin II</a:t>
            </a:r>
            <a:br/>
            <a:r>
              <a:rPr b="false" i="false" strike="noStrike" sz="1200" u="none">
                <a:solidFill>
                  <a:srgbClr val="FFFFFF"/>
                </a:solidFill>
                <a:latin typeface="Calibri"/>
              </a:rPr>
              <a:t>doxepin ingredients</a:t>
            </a:r>
            <a:br/>
            <a:r>
              <a:rPr b="false" i="false" strike="noStrike" sz="1200" u="none">
                <a:solidFill>
                  <a:srgbClr val="FFFFFF"/>
                </a:solidFill>
                <a:latin typeface="Calibri"/>
              </a:rPr>
              <a:t>doxepin solution</a:t>
            </a:r>
            <a:br/>
            <a:r>
              <a:rPr b="false" i="false" strike="noStrike" sz="1200" u="none">
                <a:solidFill>
                  <a:srgbClr val="FFFFFF"/>
                </a:solidFill>
                <a:latin typeface="Calibri"/>
              </a:rPr>
              <a:t>If you supposedly can&amp;rsquo;t overdose, what the hell possibly happened?</a:t>
            </a:r>
            <a:br/>
            <a:r>
              <a:rPr b="false" i="false" strike="noStrike" sz="1200" u="none">
                <a:solidFill>
                  <a:srgbClr val="FFFFFF"/>
                </a:solidFill>
                <a:latin typeface="Calibri"/>
              </a:rPr>
              <a:t>doxepin (sinequan) 10 mg capsule</a:t>
            </a:r>
            <a:br/>
            <a:r>
              <a:rPr b="false" i="false" strike="noStrike" sz="1200" u="none">
                <a:solidFill>
                  <a:srgbClr val="FFFFFF"/>
                </a:solidFill>
                <a:latin typeface="Calibri"/>
              </a:rPr>
              <a:t>Im 17, first year in college, I have a thick moustache and thick chin hair but all the hairs on my cheeks are vellus, and I have whispy side burns and chin strap hair on one side of my face.</a:t>
            </a:r>
            <a:br/>
            <a:r>
              <a:rPr b="false" i="false" strike="noStrike" sz="1200" u="none">
                <a:solidFill>
                  <a:srgbClr val="FFFFFF"/>
                </a:solidFill>
                <a:latin typeface="Calibri"/>
              </a:rPr>
              <a:t>doxepin oral rinse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doxepin kaufen</a:t>
            </a:r>
            <a:br/>
            <a:r>
              <a:rPr b="false" i="false" strike="noStrike" sz="1200" u="none">
                <a:solidFill>
                  <a:srgbClr val="FFFFFF"/>
                </a:solidFill>
                <a:latin typeface="Calibri"/>
              </a:rPr>
              <a:t>No debe reiniciar por propia iniciativa el tratamiento con fluconazol sin antes consultar con su mco, ni recomendar su toma a otra persona, aunque parezca tener los mismos somas que usted</a:t>
            </a:r>
            <a:br/>
            <a:r>
              <a:rPr b="false" i="false" strike="noStrike" sz="1200" u="none">
                <a:solidFill>
                  <a:srgbClr val="FFFFFF"/>
                </a:solidFill>
                <a:latin typeface="Calibri"/>
              </a:rPr>
              <a:t>sinequan 25 mg de pfizer</a:t>
            </a:r>
            <a:br/>
            <a:r>
              <a:rPr b="false" i="false" strike="noStrike" sz="1200" u="none">
                <a:solidFill>
                  <a:srgbClr val="FFFFFF"/>
                </a:solidFill>
                <a:latin typeface="Calibri"/>
              </a:rPr>
              <a:t>sinequan erowid</a:t>
            </a:r>
            <a:br/>
            <a:r>
              <a:rPr b="false" i="false" strike="noStrike" sz="1200" u="none">
                <a:solidFill>
                  <a:srgbClr val="FFFFFF"/>
                </a:solidFill>
                <a:latin typeface="Calibri"/>
              </a:rPr>
              <a:t>sinequan oral concentrate</a:t>
            </a:r>
            <a:br/>
            <a:r>
              <a:rPr b="false" i="false" strike="noStrike" sz="1200" u="none">
                <a:solidFill>
                  <a:srgbClr val="FFFFFF"/>
                </a:solidFill>
                <a:latin typeface="Calibri"/>
              </a:rPr>
              <a:t>The possibility of a suicide attempt is inherent in schizophrenia and  bipolar disorder, and close supervision of high-risk patients should  accompany drug therapy</a:t>
            </a:r>
            <a:br/>
            <a:r>
              <a:rPr b="false" i="false" strike="noStrike" sz="1200" u="none">
                <a:solidFill>
                  <a:srgbClr val="FFFFFF"/>
                </a:solidFill>
                <a:latin typeface="Calibri"/>
              </a:rPr>
              <a:t>doxepin cost</a:t>
            </a:r>
            <a:br/>
            <a:r>
              <a:rPr b="false" i="false" strike="noStrike" sz="1200" u="none">
                <a:solidFill>
                  <a:srgbClr val="FFFFFF"/>
                </a:solidFill>
                <a:latin typeface="Calibri"/>
              </a:rPr>
              <a:t>doxepin urticaria</a:t>
            </a:r>
            <a:br/>
            <a:r>
              <a:rPr b="false" i="false" strike="noStrike" sz="1200" u="none">
                <a:solidFill>
                  <a:srgbClr val="FFFFFF"/>
                </a:solidFill>
                <a:latin typeface="Calibri"/>
              </a:rPr>
              <a:t>They accumulate around pores, and they keep the skin thick and tight, keeping excess oil and bacteria locked tight inside the pores</a:t>
            </a:r>
            <a:br/>
            <a:r>
              <a:rPr b="false" i="false" strike="noStrike" sz="1200" u="none">
                <a:solidFill>
                  <a:srgbClr val="FFFFFF"/>
                </a:solidFill>
                <a:latin typeface="Calibri"/>
              </a:rPr>
              <a:t>doxepin mylan</a:t>
            </a:r>
            <a:br/>
            <a:r>
              <a:rPr b="false" i="false" strike="noStrike" sz="1200" u="none">
                <a:solidFill>
                  <a:srgbClr val="FFFFFF"/>
                </a:solidFill>
                <a:latin typeface="Calibri"/>
              </a:rPr>
              <a:t>doxepin 5</a:t>
            </a:r>
            <a:br/>
            <a:r>
              <a:rPr b="false" i="false" strike="noStrike" sz="1200" u="none">
                <a:solidFill>
                  <a:srgbClr val="FFFFFF"/>
                </a:solidFill>
                <a:latin typeface="Calibri"/>
              </a:rPr>
              <a:t>I have had some side effects i.e</a:t>
            </a:r>
            <a:br/>
            <a:r>
              <a:rPr b="false" i="false" strike="noStrike" sz="1200" u="none">
                <a:solidFill>
                  <a:srgbClr val="FFFFFF"/>
                </a:solidFill>
                <a:latin typeface="Calibri"/>
              </a:rPr>
              <a:t>doxepin efficacy</a:t>
            </a:r>
            <a:br/>
            <a:r>
              <a:rPr b="false" i="false" strike="noStrike" sz="1200" u="none">
                <a:solidFill>
                  <a:srgbClr val="FFFFFF"/>
                </a:solidFill>
                <a:latin typeface="Calibri"/>
              </a:rPr>
              <a:t>doxepin dementia</a:t>
            </a:r>
            <a:br/>
            <a:r>
              <a:rPr b="false" i="false" strike="noStrike" sz="1200" u="none">
                <a:solidFill>
                  <a:srgbClr val="FFFFFF"/>
                </a:solidFill>
                <a:latin typeface="Calibri"/>
              </a:rPr>
              <a:t>can sinequan get you high</a:t>
            </a:r>
            <a:br/>
            <a:r>
              <a:rPr b="false" i="false" strike="noStrike" sz="1200" u="none">
                <a:solidFill>
                  <a:srgbClr val="FFFFFF"/>
                </a:solidFill>
                <a:latin typeface="Calibri"/>
              </a:rPr>
              <a:t>cheap doxepin</a:t>
            </a:r>
            <a:br/>
            <a:r>
              <a:rPr b="false" i="false" strike="noStrike" sz="1200" u="none">
                <a:solidFill>
                  <a:srgbClr val="FFFFFF"/>
                </a:solidFill>
                <a:latin typeface="Calibri"/>
              </a:rPr>
              <a:t>Unfortunately, I can&amp;rsquo;t find info on this one&amp;rdquo; This is a very nice post indeed&amp;rdquo; One thing has struck me though</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sinequan bijsluiter</a:t>
            </a:r>
            <a:br/>
            <a:r>
              <a:rPr b="false" i="false" strike="noStrike" sz="1200" u="none">
                <a:solidFill>
                  <a:srgbClr val="FFFFFF"/>
                </a:solidFill>
                <a:latin typeface="Calibri"/>
              </a:rPr>
              <a:t>is sinequan used for anxiety</a:t>
            </a:r>
            <a:br/>
            <a:r>
              <a:rPr b="false" i="false" strike="noStrike" sz="1200" u="none">
                <a:solidFill>
                  <a:srgbClr val="FFFFFF"/>
                </a:solidFill>
                <a:latin typeface="Calibri"/>
              </a:rPr>
              <a:t>sinequan uso</a:t>
            </a:r>
            <a:br/>
            <a:r>
              <a:rPr b="false" i="false" strike="noStrike" sz="1200" u="none">
                <a:solidFill>
                  <a:srgbClr val="FFFFFF"/>
                </a:solidFill>
                <a:latin typeface="Calibri"/>
              </a:rPr>
              <a:t>doxepin 400mg</a:t>
            </a:r>
            <a:br/>
            <a:r>
              <a:rPr b="false" i="false" strike="noStrike" sz="1200" u="none">
                <a:solidFill>
                  <a:srgbClr val="FFFFFF"/>
                </a:solidFill>
                <a:latin typeface="Calibri"/>
              </a:rPr>
              <a:t>doxepin to sleep</a:t>
            </a:r>
            <a:br/>
            <a:r>
              <a:rPr b="false" i="false" strike="noStrike" sz="1200" u="none">
                <a:solidFill>
                  <a:srgbClr val="FFFFFF"/>
                </a:solidFill>
                <a:latin typeface="Calibri"/>
              </a:rPr>
              <a:t>doxepin veterinary use</a:t>
            </a:r>
            <a:br/>
            <a:r>
              <a:rPr b="false" i="false" strike="noStrike" sz="1200" u="none">
                <a:solidFill>
                  <a:srgbClr val="FFFFFF"/>
                </a:solidFill>
                <a:latin typeface="Calibri"/>
              </a:rPr>
              <a:t>Most of the people taking antidepressants &amp;mdash; 60 percent &amp;mdash; have done so for at least two years</a:t>
            </a:r>
            <a:br/>
            <a:r>
              <a:rPr b="false" i="false" strike="noStrike" sz="1200" u="none">
                <a:solidFill>
                  <a:srgbClr val="FFFFFF"/>
                </a:solidFill>
                <a:latin typeface="Calibri"/>
              </a:rPr>
              <a:t>doxepin hives</a:t>
            </a:r>
            <a:br/>
            <a:r>
              <a:rPr b="false" i="false" strike="noStrike" sz="1200" u="none">
                <a:solidFill>
                  <a:srgbClr val="FFFFFF"/>
                </a:solidFill>
                <a:latin typeface="Calibri"/>
              </a:rPr>
              <a:t>Hello backend - I hope you are having a good experience here in our community and find it beneficial and helpful to you</a:t>
            </a:r>
            <a:br/>
            <a:r>
              <a:rPr b="false" i="false" strike="noStrike" sz="1200" u="none">
                <a:solidFill>
                  <a:srgbClr val="FFFFFF"/>
                </a:solidFill>
                <a:latin typeface="Calibri"/>
              </a:rPr>
              <a:t>doxepin topical</a:t>
            </a:r>
            <a:br/>
            <a:r>
              <a:rPr b="false" i="false" strike="noStrike" sz="1200" u="none">
                <a:solidFill>
                  <a:srgbClr val="FFFFFF"/>
                </a:solidFill>
                <a:latin typeface="Calibri"/>
              </a:rPr>
              <a:t>sinequan overdose symptoms</a:t>
            </a:r>
            <a:br/>
            <a:r>
              <a:rPr b="false" i="false" strike="noStrike" sz="1200" u="none">
                <a:solidFill>
                  <a:srgbClr val="FFFFFF"/>
                </a:solidFill>
                <a:latin typeface="Calibri"/>
              </a:rPr>
              <a:t>sinequan sleep</a:t>
            </a:r>
            <a:br/>
            <a:r>
              <a:rPr b="false" i="false" strike="noStrike" sz="1200" u="none">
                <a:solidFill>
                  <a:srgbClr val="FFFFFF"/>
                </a:solidFill>
                <a:latin typeface="Calibri"/>
              </a:rPr>
              <a:t>sinequan medicine</a:t>
            </a:r>
            <a:br/>
            <a:r>
              <a:rPr b="false" i="false" strike="noStrike" sz="1200" u="none">
                <a:solidFill>
                  <a:srgbClr val="FFFFFF"/>
                </a:solidFill>
                <a:latin typeface="Calibri"/>
              </a:rPr>
              <a:t>doxepin qtc prolongation</a:t>
            </a:r>
            <a:br/>
            <a:r>
              <a:rPr b="false" i="false" strike="noStrike" sz="1200" u="none">
                <a:solidFill>
                  <a:srgbClr val="FFFFFF"/>
                </a:solidFill>
                <a:latin typeface="Calibri"/>
              </a:rPr>
              <a:t>Medical personnelrPare doing sales and marketing and pushing financial goals rather than [practicing] medicine.0M</a:t>
            </a:r>
            <a:br/>
            <a:r>
              <a:rPr b="false" i="false" strike="noStrike" sz="1200" u="none">
                <a:solidFill>
                  <a:srgbClr val="FFFFFF"/>
                </a:solidFill>
                <a:latin typeface="Calibri"/>
              </a:rPr>
              <a:t>sinequan bivirkninger</a:t>
            </a:r>
            <a:br/>
            <a:r>
              <a:rPr b="false" i="false" strike="noStrike" sz="1200" u="none">
                <a:solidFill>
                  <a:srgbClr val="FFFFFF"/>
                </a:solidFill>
                <a:latin typeface="Calibri"/>
              </a:rPr>
              <a:t>In clinical trial and/or postmarketing experience, events of leukopenia/neutropenia have been reported temporally related to antipsychotic agents, including olanzapine injection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doxepin 10</a:t>
            </a:r>
            <a:br/>
            <a:r>
              <a:rPr b="false" i="false" strike="noStrike" sz="1200" u="none">
                <a:solidFill>
                  <a:srgbClr val="FFFFFF"/>
                </a:solidFill>
                <a:latin typeface="Calibri"/>
              </a:rPr>
              <a:t>doxepin 300 mg</a:t>
            </a:r>
            <a:br/>
            <a:r>
              <a:rPr b="false" i="false" strike="noStrike" sz="1200" u="none">
                <a:solidFill>
                  <a:srgbClr val="FFFFFF"/>
                </a:solidFill>
                <a:latin typeface="Calibri"/>
              </a:rPr>
              <a:t>0LOne thing led to another and they hooked up</a:t>
            </a:r>
            <a:br/>
            <a:r>
              <a:rPr b="false" i="false" strike="noStrike" sz="1200" u="none">
                <a:solidFill>
                  <a:srgbClr val="FFFFFF"/>
                </a:solidFill>
                <a:latin typeface="Calibri"/>
              </a:rPr>
              <a:t>doxepin 10mg</a:t>
            </a:r>
            <a:br/>
            <a:r>
              <a:rPr b="false" i="false" strike="noStrike" sz="1200" u="none">
                <a:solidFill>
                  <a:srgbClr val="FFFFFF"/>
                </a:solidFill>
                <a:latin typeface="Calibri"/>
              </a:rPr>
              <a:t>Derm said definately NOT to use any treatments especially retin a for at least the next year because accutane leaves skin so sensitive</a:t>
            </a:r>
            <a:br/>
            <a:r>
              <a:rPr b="false" i="false" strike="noStrike" sz="1200" u="none">
                <a:solidFill>
                  <a:srgbClr val="FFFFFF"/>
                </a:solidFill>
                <a:latin typeface="Calibri"/>
              </a:rPr>
              <a:t>enid sinequan</a:t>
            </a:r>
            <a:br/>
            <a:r>
              <a:rPr b="false" i="false" strike="noStrike" sz="1200" u="none">
                <a:solidFill>
                  <a:srgbClr val="FFFFFF"/>
                </a:solidFill>
                <a:latin typeface="Calibri"/>
              </a:rPr>
              <a:t>I tried staring at it for 5 minutes at school, and now I&amp;rsquo;m not scared of it</a:t>
            </a:r>
            <a:br/>
            <a:r>
              <a:rPr b="false" i="false" strike="noStrike" sz="1200" u="none">
                <a:solidFill>
                  <a:srgbClr val="FFFFFF"/>
                </a:solidFill>
                <a:latin typeface="Calibri"/>
              </a:rPr>
              <a:t>much does doxepin cost</a:t>
            </a:r>
            <a:br/>
            <a:r>
              <a:rPr b="false" i="false" strike="noStrike" sz="1200" u="none">
                <a:solidFill>
                  <a:srgbClr val="FFFFFF"/>
                </a:solidFill>
                <a:latin typeface="Calibri"/>
              </a:rPr>
              <a:t>doxepin nursing implications</a:t>
            </a:r>
            <a:br/>
            <a:r>
              <a:rPr b="false" i="false" strike="noStrike" sz="1200" u="none">
                <a:solidFill>
                  <a:srgbClr val="FFFFFF"/>
                </a:solidFill>
                <a:latin typeface="Calibri"/>
              </a:rPr>
              <a:t>The most frequently reported adverse reactions for patients who received PREVACID three times daily plus amoxicillin three times daily dual therapy were diarrhea (8%) and headache (7%)</a:t>
            </a:r>
            <a:br/>
            <a:r>
              <a:rPr b="false" i="false" strike="noStrike" sz="1200" u="none">
                <a:solidFill>
                  <a:srgbClr val="FFFFFF"/>
                </a:solidFill>
                <a:latin typeface="Calibri"/>
              </a:rPr>
              <a:t>doxepin 100 mg</a:t>
            </a:r>
            <a:br/>
            <a:r>
              <a:rPr b="false" i="false" strike="noStrike" sz="1200" u="none">
                <a:solidFill>
                  <a:srgbClr val="FFFFFF"/>
                </a:solidFill>
                <a:latin typeface="Calibri"/>
              </a:rPr>
              <a:t>The PREVACID dose was increased (up to 30 mg twice daily) in 24 of 66 pediatric patients after 2 or more weeks of treatment if they remained symptomatic</a:t>
            </a:r>
            <a:br/>
            <a:r>
              <a:rPr b="false" i="false" strike="noStrike" sz="1200" u="none">
                <a:solidFill>
                  <a:srgbClr val="FFFFFF"/>
                </a:solidFill>
                <a:latin typeface="Calibri"/>
              </a:rPr>
              <a:t>doxepin oral solution</a:t>
            </a:r>
            <a:br/>
            <a:r>
              <a:rPr b="false" i="false" strike="noStrike" sz="1200" u="none">
                <a:solidFill>
                  <a:srgbClr val="FFFFFF"/>
                </a:solidFill>
                <a:latin typeface="Calibri"/>
              </a:rPr>
              <a:t>doxepin topical use</a:t>
            </a:r>
            <a:br/>
            <a:r>
              <a:rPr b="false" i="false" strike="noStrike" sz="1200" u="none">
                <a:solidFill>
                  <a:srgbClr val="FFFFFF"/>
                </a:solidFill>
                <a:latin typeface="Calibri"/>
              </a:rPr>
              <a:t>sinequan nursing implications</a:t>
            </a:r>
            <a:br/>
            <a:r>
              <a:rPr b="false" i="false" strike="noStrike" sz="1200" u="none">
                <a:solidFill>
                  <a:srgbClr val="FFFFFF"/>
                </a:solidFill>
                <a:latin typeface="Calibri"/>
              </a:rPr>
              <a:t>Then he hopped a plane for Waterloo, N.Y., to say a final farewell to his brother.</a:t>
            </a:r>
            <a:br/>
            <a:r>
              <a:rPr b="false" i="false" strike="noStrike" sz="1200" u="none">
                <a:solidFill>
                  <a:srgbClr val="FFFFFF"/>
                </a:solidFill>
                <a:latin typeface="Calibri"/>
              </a:rPr>
              <a:t>doxepin in dogs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sinequan online</a:t>
            </a:r>
            <a:br/>
            <a:r>
              <a:rPr b="false" i="false" strike="noStrike" sz="1200" u="none">
                <a:solidFill>
                  <a:srgbClr val="FFFFFF"/>
                </a:solidFill>
                <a:latin typeface="Calibri"/>
              </a:rPr>
              <a:t>sinequan efectos</a:t>
            </a:r>
            <a:br/>
            <a:r>
              <a:rPr b="false" i="false" strike="noStrike" sz="1200" u="none">
                <a:solidFill>
                  <a:srgbClr val="FFFFFF"/>
                </a:solidFill>
                <a:latin typeface="Calibri"/>
              </a:rPr>
              <a:t>Ademdel principio activo furosemida (D.C.I ), los restantes componentes son: lactosa monohidrato, almide ma almide mapregelatinizado, talco, estearato magnco y sce coloidal anhidra.</a:t>
            </a:r>
            <a:br/>
            <a:r>
              <a:rPr b="false" i="false" strike="noStrike" sz="1200" u="none">
                <a:solidFill>
                  <a:srgbClr val="FFFFFF"/>
                </a:solidFill>
                <a:latin typeface="Calibri"/>
              </a:rPr>
              <a:t>doxepin epocrates online</a:t>
            </a:r>
            <a:br/>
            <a:r>
              <a:rPr b="false" i="false" strike="noStrike" sz="1200" u="none">
                <a:solidFill>
                  <a:srgbClr val="FFFFFF"/>
                </a:solidFill>
                <a:latin typeface="Calibri"/>
              </a:rPr>
              <a:t>order doxepin online</a:t>
            </a:r>
            <a:br/>
            <a:r>
              <a:rPr b="false" i="false" strike="noStrike" sz="1200" u="none">
                <a:solidFill>
                  <a:srgbClr val="FFFFFF"/>
                </a:solidFill>
                <a:latin typeface="Calibri"/>
              </a:rPr>
              <a:t>doxepin glaucoma</a:t>
            </a:r>
            <a:br/>
            <a:r>
              <a:rPr b="false" i="false" strike="noStrike" sz="1200" u="none">
                <a:solidFill>
                  <a:srgbClr val="FFFFFF"/>
                </a:solidFill>
                <a:latin typeface="Calibri"/>
              </a:rPr>
              <a:t>(Both of us are over the legal age here, 18).I had to go up myself and also show my ID to get my pill and the guy looked at me almost with disgust, I could&amp;#39;nt believe it</a:t>
            </a:r>
            <a:br/>
            <a:r>
              <a:rPr b="false" i="false" strike="noStrike" sz="1200" u="none">
                <a:solidFill>
                  <a:srgbClr val="FFFFFF"/>
                </a:solidFill>
                <a:latin typeface="Calibri"/>
              </a:rPr>
              <a:t>cheap sinequan</a:t>
            </a:r>
            <a:br/>
            <a:r>
              <a:rPr b="false" i="false" strike="noStrike" sz="1200" u="none">
                <a:solidFill>
                  <a:srgbClr val="FFFFFF"/>
                </a:solidFill>
                <a:latin typeface="Calibri"/>
              </a:rPr>
              <a:t>sinequan generic name</a:t>
            </a:r>
            <a:br/>
            <a:r>
              <a:rPr b="false" i="false" strike="noStrike" sz="1200" u="none">
                <a:solidFill>
                  <a:srgbClr val="FFFFFF"/>
                </a:solidFill>
                <a:latin typeface="Calibri"/>
              </a:rPr>
              <a:t>sinequan anxiety</a:t>
            </a:r>
            <a:br/>
            <a:r>
              <a:rPr b="false" i="false" strike="noStrike" sz="1200" u="none">
                <a:solidFill>
                  <a:srgbClr val="FFFFFF"/>
                </a:solidFill>
                <a:latin typeface="Calibri"/>
              </a:rPr>
              <a:t>doxepin max dose</a:t>
            </a:r>
            <a:br/>
            <a:r>
              <a:rPr b="false" i="false" strike="noStrike" sz="1200" u="none">
                <a:solidFill>
                  <a:srgbClr val="FFFFFF"/>
                </a:solidFill>
                <a:latin typeface="Calibri"/>
              </a:rPr>
              <a:t>sinequanone buy</a:t>
            </a:r>
            <a:br/>
            <a:r>
              <a:rPr b="false" i="false" strike="noStrike" sz="1200" u="none">
                <a:solidFill>
                  <a:srgbClr val="FFFFFF"/>
                </a:solidFill>
                <a:latin typeface="Calibri"/>
              </a:rPr>
              <a:t>Blood HCG levels are measured after treatment and should return to normal.</a:t>
            </a:r>
            <a:br/>
            <a:r>
              <a:rPr b="false" i="false" strike="noStrike" sz="1200" u="none">
                <a:solidFill>
                  <a:srgbClr val="FFFFFF"/>
                </a:solidFill>
                <a:latin typeface="Calibri"/>
              </a:rPr>
              <a:t>doxepin mechanism of action</a:t>
            </a:r>
            <a:br/>
            <a:r>
              <a:rPr b="false" i="false" strike="noStrike" sz="1200" u="none">
                <a:solidFill>
                  <a:srgbClr val="FFFFFF"/>
                </a:solidFill>
                <a:latin typeface="Calibri"/>
              </a:rPr>
              <a:t>doxepin online bestellen</a:t>
            </a:r>
            <a:br/>
            <a:r>
              <a:rPr b="false" i="false" strike="noStrike" sz="1200" u="none">
                <a:solidFill>
                  <a:srgbClr val="FFFFFF"/>
                </a:solidFill>
                <a:latin typeface="Calibri"/>
              </a:rPr>
              <a:t>sinequan indications</a:t>
            </a:r>
            <a:br/>
            <a:r>
              <a:rPr b="false" i="false" strike="noStrike" sz="1200" u="none">
                <a:solidFill>
                  <a:srgbClr val="FFFFFF"/>
                </a:solidFill>
                <a:latin typeface="Calibri"/>
              </a:rPr>
              <a:t>sinequan effets secondaires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doxepin hcl 50 mg</a:t>
            </a:r>
            <a:br/>
            <a:r>
              <a:rPr b="false" i="false" strike="noStrike" sz="1200" u="none">
                <a:solidFill>
                  <a:srgbClr val="FFFFFF"/>
                </a:solidFill>
                <a:latin typeface="Calibri"/>
              </a:rPr>
              <a:t>doxepin 20 mg</a:t>
            </a:r>
            <a:br/>
            <a:r>
              <a:rPr b="false" i="false" strike="noStrike" sz="1200" u="none">
                <a:solidFill>
                  <a:srgbClr val="FFFFFF"/>
                </a:solidFill>
                <a:latin typeface="Calibri"/>
              </a:rPr>
              <a:t>Now I'm on an entirely normal sleep schedule, more normal than ever.</a:t>
            </a:r>
            <a:br/>
            <a:r>
              <a:rPr b="false" i="false" strike="noStrike" sz="1200" u="none">
                <a:solidFill>
                  <a:srgbClr val="FFFFFF"/>
                </a:solidFill>
                <a:latin typeface="Calibri"/>
              </a:rPr>
              <a:t>sinequan eczema</a:t>
            </a:r>
            <a:br/>
            <a:r>
              <a:rPr b="false" i="false" strike="noStrike" sz="1200" u="none">
                <a:solidFill>
                  <a:srgbClr val="FFFFFF"/>
                </a:solidFill>
                <a:latin typeface="Calibri"/>
              </a:rPr>
              <a:t>doxepin kidney</a:t>
            </a:r>
            <a:br/>
            <a:r>
              <a:rPr b="false" i="false" strike="noStrike" sz="1200" u="none">
                <a:solidFill>
                  <a:srgbClr val="FFFFFF"/>
                </a:solidFill>
                <a:latin typeface="Calibri"/>
              </a:rPr>
              <a:t>doxepin for dogs</a:t>
            </a:r>
            <a:br/>
            <a:r>
              <a:rPr b="false" i="false" strike="noStrike" sz="1200" u="none">
                <a:solidFill>
                  <a:srgbClr val="FFFFFF"/>
                </a:solidFill>
                <a:latin typeface="Calibri"/>
              </a:rPr>
              <a:t>So I'm just trying to sleep using trazodone alone and I can.</a:t>
            </a:r>
            <a:br/>
            <a:r>
              <a:rPr b="false" i="false" strike="noStrike" sz="1200" u="none">
                <a:solidFill>
                  <a:srgbClr val="FFFFFF"/>
                </a:solidFill>
                <a:latin typeface="Calibri"/>
              </a:rPr>
              <a:t>sinequan max dose</a:t>
            </a:r>
            <a:br/>
            <a:r>
              <a:rPr b="false" i="false" strike="noStrike" sz="1200" u="none">
                <a:solidFill>
                  <a:srgbClr val="FFFFFF"/>
                </a:solidFill>
                <a:latin typeface="Calibri"/>
              </a:rPr>
              <a:t>sinequan med</a:t>
            </a:r>
            <a:br/>
            <a:r>
              <a:rPr b="false" i="false" strike="noStrike" sz="1200" u="none">
                <a:solidFill>
                  <a:srgbClr val="FFFFFF"/>
                </a:solidFill>
                <a:latin typeface="Calibri"/>
              </a:rPr>
              <a:t>0.1 and 0.3 adapalene gel and cream are available in UK, Canada, Australia, United States, Germany, France, Belgium, Austria, Finland, Italy, Spain, Sweden, Norway, Ireland, Scotland, etc</a:t>
            </a:r>
            <a:br/>
            <a:r>
              <a:rPr b="false" i="false" strike="noStrike" sz="1200" u="none">
                <a:solidFill>
                  <a:srgbClr val="FFFFFF"/>
                </a:solidFill>
                <a:latin typeface="Calibri"/>
              </a:rPr>
              <a:t>sinequan 50</a:t>
            </a:r>
            <a:br/>
            <a:r>
              <a:rPr b="false" i="false" strike="noStrike" sz="1200" u="none">
                <a:solidFill>
                  <a:srgbClr val="FFFFFF"/>
                </a:solidFill>
                <a:latin typeface="Calibri"/>
              </a:rPr>
              <a:t>Rosatom has said it may invest in theproject, estimated to cost around 4 to 6 billion euros, whichwould put to rest funding concerns after German utility E.ON announced its exit from the consortium.</a:t>
            </a:r>
            <a:br/>
            <a:r>
              <a:rPr b="false" i="false" strike="noStrike" sz="1200" u="none">
                <a:solidFill>
                  <a:srgbClr val="FFFFFF"/>
                </a:solidFill>
                <a:latin typeface="Calibri"/>
              </a:rPr>
              <a:t>sinequan off-label uses</a:t>
            </a:r>
            <a:br/>
            <a:r>
              <a:rPr b="false" i="false" strike="noStrike" sz="1200" u="none">
                <a:solidFill>
                  <a:srgbClr val="FFFFFF"/>
                </a:solidFill>
                <a:latin typeface="Calibri"/>
              </a:rPr>
              <a:t>doxepin cream cost</a:t>
            </a:r>
            <a:br/>
            <a:r>
              <a:rPr b="false" i="false" strike="noStrike" sz="1200" u="none">
                <a:solidFill>
                  <a:srgbClr val="FFFFFF"/>
                </a:solidFill>
                <a:latin typeface="Calibri"/>
              </a:rPr>
              <a:t>sinequan leaflet</a:t>
            </a:r>
            <a:br/>
            <a:r>
              <a:rPr b="false" i="false" strike="noStrike" sz="1200" u="none">
                <a:solidFill>
                  <a:srgbClr val="FFFFFF"/>
                </a:solidFill>
                <a:latin typeface="Calibri"/>
              </a:rPr>
              <a:t>doxepin $4 generic</a:t>
            </a:r>
            <a:br/>
            <a:r>
              <a:rPr b="false" i="false" strike="noStrike" sz="1200" u="none">
                <a:solidFill>
                  <a:srgbClr val="FFFFFF"/>
                </a:solidFill>
                <a:latin typeface="Calibri"/>
              </a:rPr>
              <a:t>sinequan efectos secundarios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En adultos se recomienda iniciar el tratamiento con medio, uno o dos comprimidos (20 a 80 mg de furosemida) diarios</a:t>
            </a:r>
            <a:br/>
            <a:r>
              <a:rPr b="false" i="false" strike="noStrike" sz="1200" u="none">
                <a:solidFill>
                  <a:srgbClr val="FFFFFF"/>
                </a:solidFill>
                <a:latin typeface="Calibri"/>
              </a:rPr>
              <a:t>doxepin knocked me out</a:t>
            </a:r>
            <a:br/>
            <a:r>
              <a:rPr b="false" i="false" strike="noStrike" sz="1200" u="none">
                <a:solidFill>
                  <a:srgbClr val="FFFFFF"/>
                </a:solidFill>
                <a:latin typeface="Calibri"/>
              </a:rPr>
              <a:t>I was found to have HashiMoto&amp;rsquo;s a year and a half ago after my thyroid was damaged during spinal surgery</a:t>
            </a:r>
            <a:br/>
            <a:r>
              <a:rPr b="false" i="false" strike="noStrike" sz="1200" u="none">
                <a:solidFill>
                  <a:srgbClr val="FFFFFF"/>
                </a:solidFill>
                <a:latin typeface="Calibri"/>
              </a:rPr>
              <a:t>doxepin ibs</a:t>
            </a:r>
            <a:br/>
            <a:r>
              <a:rPr b="false" i="false" strike="noStrike" sz="1200" u="none">
                <a:solidFill>
                  <a:srgbClr val="FFFFFF"/>
                </a:solidFill>
                <a:latin typeface="Calibri"/>
              </a:rPr>
              <a:t>sinequan wiki</a:t>
            </a:r>
            <a:br/>
            <a:r>
              <a:rPr b="false" i="false" strike="noStrike" sz="1200" u="none">
                <a:solidFill>
                  <a:srgbClr val="FFFFFF"/>
                </a:solidFill>
                <a:latin typeface="Calibri"/>
              </a:rPr>
              <a:t>PROTONIX (pantoprazole sodium) For Delayed-Release Oral Suspension, 40 mg, contains the active ingredient pantoprazole sodium sesquihydrate in the form of enteric-coated granules in unit dose packets</a:t>
            </a:r>
            <a:br/>
            <a:r>
              <a:rPr b="false" i="false" strike="noStrike" sz="1200" u="none">
                <a:solidFill>
                  <a:srgbClr val="FFFFFF"/>
                </a:solidFill>
                <a:latin typeface="Calibri"/>
              </a:rPr>
              <a:t>doxepin grapefruit juice</a:t>
            </a:r>
            <a:br/>
            <a:r>
              <a:rPr b="false" i="false" strike="noStrike" sz="1200" u="none">
                <a:solidFill>
                  <a:srgbClr val="FFFFFF"/>
                </a:solidFill>
                <a:latin typeface="Calibri"/>
              </a:rPr>
              <a:t>sinequan price</a:t>
            </a:r>
            <a:br/>
            <a:r>
              <a:rPr b="false" i="false" strike="noStrike" sz="1200" u="none">
                <a:solidFill>
                  <a:srgbClr val="FFFFFF"/>
                </a:solidFill>
                <a:latin typeface="Calibri"/>
              </a:rPr>
              <a:t>My doctor does not know what to do., Should I have biopsy done on nodule to see if cancerous? Please help</a:t>
            </a:r>
            <a:br/>
            <a:r>
              <a:rPr b="false" i="false" strike="noStrike" sz="1200" u="none">
                <a:solidFill>
                  <a:srgbClr val="FFFFFF"/>
                </a:solidFill>
                <a:latin typeface="Calibri"/>
              </a:rPr>
              <a:t>sinequan patient reviews</a:t>
            </a:r>
            <a:br/>
            <a:r>
              <a:rPr b="false" i="false" strike="noStrike" sz="1200" u="none">
                <a:solidFill>
                  <a:srgbClr val="FFFFFF"/>
                </a:solidFill>
                <a:latin typeface="Calibri"/>
              </a:rPr>
              <a:t>Nonhormonal contraception should be considered in women with uncontrolled dyslipidemias</a:t>
            </a:r>
            <a:br/>
            <a:r>
              <a:rPr b="false" i="false" strike="noStrike" sz="1200" u="none">
                <a:solidFill>
                  <a:srgbClr val="FFFFFF"/>
                </a:solidFill>
                <a:latin typeface="Calibri"/>
              </a:rPr>
              <a:t/>
            </a:r>
            <a:br/>
            <a:r>
              <a:rPr b="false" i="false" strike="noStrike" sz="1200" u="none">
                <a:solidFill>
                  <a:srgbClr val="FFFFFF"/>
                </a:solidFill>
                <a:latin typeface="Calibri"/>
              </a:rPr>
              <a:t>Do not drive a car or operate machinery if you have these symptoms.</a:t>
            </a:r>
            <a:br/>
            <a:r>
              <a:rPr b="false" i="false" strike="noStrike" sz="1200" u="none">
                <a:solidFill>
                  <a:srgbClr val="FFFFFF"/>
                </a:solidFill>
                <a:latin typeface="Calibri"/>
              </a:rPr>
              <a:t>doxepin used for itching</a:t>
            </a:r>
            <a:br/>
            <a:r>
              <a:rPr b="false" i="false" strike="noStrike" sz="1200" u="none">
                <a:solidFill>
                  <a:srgbClr val="FFFFFF"/>
                </a:solidFill>
                <a:latin typeface="Calibri"/>
              </a:rPr>
              <a:t>Erythromycin is a macrolide antibiotic that is used in the treatment of staphylococcal and streptococcal infections</a:t>
            </a:r>
            <a:br/>
            <a:r>
              <a:rPr b="false" i="false" strike="noStrike" sz="1200" u="none">
                <a:solidFill>
                  <a:srgbClr val="FFFFFF"/>
                </a:solidFill>
                <a:latin typeface="Calibri"/>
              </a:rPr>
              <a:t>doxepin gingival hyperplasia</a:t>
            </a:r>
            <a:br/>
            <a:r>
              <a:rPr b="false" i="false" strike="noStrike" sz="1200" u="none">
                <a:solidFill>
                  <a:srgbClr val="FFFFFF"/>
                </a:solidFill>
                <a:latin typeface="Calibri"/>
              </a:rPr>
              <a:t>doxepin strengths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doxepin overdose</a:t>
            </a:r>
            <a:br/>
            <a:r>
              <a:rPr b="false" i="false" strike="noStrike" sz="1200" u="none">
                <a:solidFill>
                  <a:srgbClr val="FFFFFF"/>
                </a:solidFill>
                <a:latin typeface="Calibri"/>
              </a:rPr>
              <a:t>sinequan 10</a:t>
            </a:r>
            <a:br/>
            <a:r>
              <a:rPr b="false" i="false" strike="noStrike" sz="1200" u="none">
                <a:solidFill>
                  <a:srgbClr val="FFFFFF"/>
                </a:solidFill>
                <a:latin typeface="Calibri"/>
              </a:rPr>
              <a:t>doxepin-neuraxpharm 75mg</a:t>
            </a:r>
            <a:br/>
            <a:r>
              <a:rPr b="false" i="false" strike="noStrike" sz="1200" u="none">
                <a:solidFill>
                  <a:srgbClr val="FFFFFF"/>
                </a:solidFill>
                <a:latin typeface="Calibri"/>
              </a:rPr>
              <a:t>He needed 121 pitches to get through seven innings, tying the career high.</a:t>
            </a:r>
            <a:br/>
            <a:r>
              <a:rPr b="false" i="false" strike="noStrike" sz="1200" u="none">
                <a:solidFill>
                  <a:srgbClr val="FFFFFF"/>
                </a:solidFill>
                <a:latin typeface="Calibri"/>
              </a:rPr>
              <a:t>doxepin zoloft combination</a:t>
            </a:r>
            <a:br/>
            <a:r>
              <a:rPr b="false" i="false" strike="noStrike" sz="1200" u="none">
                <a:solidFill>
                  <a:srgbClr val="FFFFFF"/>
                </a:solidFill>
                <a:latin typeface="Calibri"/>
              </a:rPr>
              <a:t>sinequan dogs</a:t>
            </a:r>
            <a:br/>
            <a:r>
              <a:rPr b="false" i="false" strike="noStrike" sz="1200" u="none">
                <a:solidFill>
                  <a:srgbClr val="FFFFFF"/>
                </a:solidFill>
                <a:latin typeface="Calibri"/>
              </a:rPr>
              <a:t>doxepin keeping me awake</a:t>
            </a:r>
            <a:br/>
            <a:r>
              <a:rPr b="false" i="false" strike="noStrike" sz="1200" u="none">
                <a:solidFill>
                  <a:srgbClr val="FFFFFF"/>
                </a:solidFill>
                <a:latin typeface="Calibri"/>
              </a:rPr>
              <a:t>However, there were things I didn&amp;#039;t like about it - like my complete LACK of sexual desire</a:t>
            </a:r>
            <a:br/>
            <a:r>
              <a:rPr b="false" i="false" strike="noStrike" sz="1200" u="none">
                <a:solidFill>
                  <a:srgbClr val="FFFFFF"/>
                </a:solidFill>
                <a:latin typeface="Calibri"/>
              </a:rPr>
              <a:t>doxepin urinary retention</a:t>
            </a:r>
            <a:br/>
            <a:r>
              <a:rPr b="false" i="false" strike="noStrike" sz="1200" u="none">
                <a:solidFill>
                  <a:srgbClr val="FFFFFF"/>
                </a:solidFill>
                <a:latin typeface="Calibri"/>
              </a:rPr>
              <a:t>sinequan alkaloid</a:t>
            </a:r>
            <a:br/>
            <a:r>
              <a:rPr b="false" i="false" strike="noStrike" sz="1200" u="none">
                <a:solidFill>
                  <a:srgbClr val="FFFFFF"/>
                </a:solidFill>
                <a:latin typeface="Calibri"/>
              </a:rPr>
              <a:t>sinequan doxepin 25mg</a:t>
            </a:r>
            <a:br/>
            <a:r>
              <a:rPr b="false" i="false" strike="noStrike" sz="1200" u="none">
                <a:solidFill>
                  <a:srgbClr val="FFFFFF"/>
                </a:solidFill>
                <a:latin typeface="Calibri"/>
              </a:rPr>
              <a:t>doxepin tolerance</a:t>
            </a:r>
            <a:br/>
            <a:r>
              <a:rPr b="false" i="false" strike="noStrike" sz="1200" u="none">
                <a:solidFill>
                  <a:srgbClr val="FFFFFF"/>
                </a:solidFill>
                <a:latin typeface="Calibri"/>
              </a:rPr>
              <a:t>I also take Vitamin B, D, Fish oil and Flax seed</a:t>
            </a:r>
            <a:br/>
            <a:r>
              <a:rPr b="false" i="false" strike="noStrike" sz="1200" u="none">
                <a:solidFill>
                  <a:srgbClr val="FFFFFF"/>
                </a:solidFill>
                <a:latin typeface="Calibri"/>
              </a:rPr>
              <a:t>sinequan seroquel</a:t>
            </a:r>
            <a:br/>
            <a:r>
              <a:rPr b="false" i="false" strike="noStrike" sz="1200" u="none">
                <a:solidFill>
                  <a:srgbClr val="FFFFFF"/>
                </a:solidFill>
                <a:latin typeface="Calibri"/>
              </a:rPr>
              <a:t>doxepin kaufen ohne rezept</a:t>
            </a:r>
            <a:br/>
            <a:r>
              <a:rPr b="false" i="false" strike="noStrike" sz="1200" u="none">
                <a:solidFill>
                  <a:srgbClr val="FFFFFF"/>
                </a:solidFill>
                <a:latin typeface="Calibri"/>
              </a:rPr>
              <a:t>doxepin concentrate</a:t>
            </a:r>
            <a:br/>
            <a:r>
              <a:rPr b="false" i="false" strike="noStrike" sz="1200" u="none">
                <a:solidFill>
                  <a:srgbClr val="FFFFFF"/>
                </a:solidFill>
                <a:latin typeface="Calibri"/>
              </a:rPr>
              <a:t>doxepin benadryl interaction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 RIMOWA , in a very 2006 poll associated with english organization frontrunners,ޯ� ޯ� 2014ޯ�  ,���� ��, the location had been discovered as a best set up england to discover a business</a:t>
            </a:r>
            <a:br/>
            <a:r>
              <a:rPr b="false" i="false" strike="noStrike" sz="1200" u="none">
                <a:solidFill>
                  <a:srgbClr val="FFFFFF"/>
                </a:solidFill>
                <a:latin typeface="Calibri"/>
              </a:rPr>
              <a:t>doxepin online</a:t>
            </a:r>
            <a:br/>
            <a:r>
              <a:rPr b="false" i="false" strike="noStrike" sz="1200" u="none">
                <a:solidFill>
                  <a:srgbClr val="FFFFFF"/>
                </a:solidFill>
                <a:latin typeface="Calibri"/>
              </a:rPr>
              <a:t>doxepin</a:t>
            </a:r>
            <a:br/>
            <a:r>
              <a:rPr b="false" i="false" strike="noStrike" sz="1200" u="none">
                <a:solidFill>
                  <a:srgbClr val="FFFFFF"/>
                </a:solidFill>
                <a:latin typeface="Calibri"/>
              </a:rPr>
              <a:t>sinequan tegen jeuk</a:t>
            </a:r>
            <a:br/>
            <a:r>
              <a:rPr b="false" i="false" strike="noStrike" sz="1200" u="none">
                <a:solidFill>
                  <a:srgbClr val="FFFFFF"/>
                </a:solidFill>
                <a:latin typeface="Calibri"/>
              </a:rPr>
              <a:t>sinequan kopen</a:t>
            </a:r>
            <a:br/>
            <a:r>
              <a:rPr b="false" i="false" strike="noStrike" sz="1200" u="none">
                <a:solidFill>
                  <a:srgbClr val="FFFFFF"/>
                </a:solidFill>
                <a:latin typeface="Calibri"/>
              </a:rPr>
              <a:t>doxepin itching</a:t>
            </a:r>
            <a:br/>
            <a:r>
              <a:rPr b="false" i="false" strike="noStrike" sz="1200" u="none">
                <a:solidFill>
                  <a:srgbClr val="FFFFFF"/>
                </a:solidFill>
                <a:latin typeface="Calibri"/>
              </a:rPr>
              <a:t>sinequan mechanism of action</a:t>
            </a:r>
            <a:br/>
            <a:r>
              <a:rPr b="false" i="false" strike="noStrike" sz="1200" u="none">
                <a:solidFill>
                  <a:srgbClr val="FFFFFF"/>
                </a:solidFill>
                <a:latin typeface="Calibri"/>
              </a:rPr>
              <a:t>Review of 0.3 gel allow users to know expected efficacy, results and benefits from taking adapalene gel 0.3</a:t>
            </a:r>
            <a:br/>
            <a:r>
              <a:rPr b="false" i="false" strike="noStrike" sz="1200" u="none">
                <a:solidFill>
                  <a:srgbClr val="FFFFFF"/>
                </a:solidFill>
                <a:latin typeface="Calibri"/>
              </a:rPr>
              <a:t>purchase sinequan</a:t>
            </a:r>
            <a:br/>
            <a:r>
              <a:rPr b="false" i="false" strike="noStrike" sz="1200" u="none">
                <a:solidFill>
                  <a:srgbClr val="FFFFFF"/>
                </a:solidFill>
                <a:latin typeface="Calibri"/>
              </a:rPr>
              <a:t>Niezbyt czo zaburzenia odkowo-jelitowe (b�le brzucha, nudnoci, wymioty, biegunka)</a:t>
            </a:r>
            <a:br/>
            <a:r>
              <a:rPr b="false" i="false" strike="noStrike" sz="1200" u="none">
                <a:solidFill>
                  <a:srgbClr val="FFFFFF"/>
                </a:solidFill>
                <a:latin typeface="Calibri"/>
              </a:rPr>
              <a:t>sinequan for sleep</a:t>
            </a:r>
            <a:br/>
            <a:r>
              <a:rPr b="false" i="false" strike="noStrike" sz="1200" u="none">
                <a:solidFill>
                  <a:srgbClr val="FFFFFF"/>
                </a:solidFill>
                <a:latin typeface="Calibri"/>
              </a:rPr>
              <a:t>But that&amp;rsquo;s cool, one (or two) days won&amp;rsquo;t make a difference, right? Hah</a:t>
            </a:r>
            <a:br/>
            <a:r>
              <a:rPr b="false" i="false" strike="noStrike" sz="1200" u="none">
                <a:solidFill>
                  <a:srgbClr val="FFFFFF"/>
                </a:solidFill>
                <a:latin typeface="Calibri"/>
              </a:rPr>
              <a:t>doxepin joint pain</a:t>
            </a:r>
            <a:br/>
            <a:r>
              <a:rPr b="false" i="false" strike="noStrike" sz="1200" u="none">
                <a:solidFill>
                  <a:srgbClr val="FFFFFF"/>
                </a:solidFill>
                <a:latin typeface="Calibri"/>
              </a:rPr>
              <a:t>As a consequence of inhibiting the renin-angiotensin-aldosterone system, changes in renal function may be anticipated in susceptible patients</a:t>
            </a:r>
            <a:br/>
            <a:r>
              <a:rPr b="false" i="false" strike="noStrike" sz="1200" u="none">
                <a:solidFill>
                  <a:srgbClr val="FFFFFF"/>
                </a:solidFill>
                <a:latin typeface="Calibri"/>
              </a:rPr>
              <a:t>sinequan canada</a:t>
            </a:r>
            <a:br/>
            <a:r>
              <a:rPr b="false" i="false" strike="noStrike" sz="1200" u="none">
                <a:solidFill>
                  <a:srgbClr val="FFFFFF"/>
                </a:solidFill>
                <a:latin typeface="Calibri"/>
              </a:rPr>
              <a:t>My cheapskate insurance company will only cover the generic (which makes me cough uncontrollably and just exacerbates the situation), so I have to pay for Ventolin completely out-of-pocket.)</a:t>
            </a:r>
            <a:br/>
            <a:r>
              <a:rPr b="false" i="false" strike="noStrike" sz="1200" u="none">
                <a:solidFill>
                  <a:srgbClr val="FFFFFF"/>
                </a:solidFill>
                <a:latin typeface="Calibri"/>
              </a:rPr>
              <a:t>obat sinequan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doxepin pruritus</a:t>
            </a:r>
            <a:br/>
            <a:r>
              <a:rPr b="false" i="false" strike="noStrike" sz="1200" u="none">
                <a:solidFill>
                  <a:srgbClr val="FFFFFF"/>
                </a:solidFill>
                <a:latin typeface="Calibri"/>
              </a:rPr>
              <a:t>quetiapine doxepin</a:t>
            </a:r>
            <a:br/>
            <a:r>
              <a:rPr b="false" i="false" strike="noStrike" sz="1200" u="none">
                <a:solidFill>
                  <a:srgbClr val="FFFFFF"/>
                </a:solidFill>
                <a:latin typeface="Calibri"/>
              </a:rPr>
              <a:t>sinequan for sleep aid</a:t>
            </a:r>
            <a:br/>
            <a:r>
              <a:rPr b="false" i="false" strike="noStrike" sz="1200" u="none">
                <a:solidFill>
                  <a:srgbClr val="FFFFFF"/>
                </a:solidFill>
                <a:latin typeface="Calibri"/>
              </a:rPr>
              <a:t>doxepin information</a:t>
            </a:r>
            <a:br/>
            <a:r>
              <a:rPr b="false" i="false" strike="noStrike" sz="1200" u="none">
                <a:solidFill>
                  <a:srgbClr val="FFFFFF"/>
                </a:solidFill>
                <a:latin typeface="Calibri"/>
              </a:rPr>
              <a:t>doxepin para que se utiliza</a:t>
            </a:r>
            <a:br/>
            <a:r>
              <a:rPr b="false" i="false" strike="noStrike" sz="1200" u="none">
                <a:solidFill>
                  <a:srgbClr val="FFFFFF"/>
                </a:solidFill>
                <a:latin typeface="Calibri"/>
              </a:rPr>
              <a:t>doxepin interactions</a:t>
            </a:r>
            <a:br/>
            <a:r>
              <a:rPr b="false" i="false" strike="noStrike" sz="1200" u="none">
                <a:solidFill>
                  <a:srgbClr val="FFFFFF"/>
                </a:solidFill>
                <a:latin typeface="Calibri"/>
              </a:rPr>
              <a:t>My doctor said to take one every other day, which I did for 2 weeks&amp;rdquo;then just stopped</a:t>
            </a:r>
            <a:br/>
            <a:r>
              <a:rPr b="false" i="false" strike="noStrike" sz="1200" u="none">
                <a:solidFill>
                  <a:srgbClr val="FFFFFF"/>
                </a:solidFill>
                <a:latin typeface="Calibri"/>
              </a:rPr>
              <a:t>doxepin over the counter</a:t>
            </a:r>
            <a:br/>
            <a:r>
              <a:rPr b="false" i="false" strike="noStrike" sz="1200" u="none">
                <a:solidFill>
                  <a:srgbClr val="FFFFFF"/>
                </a:solidFill>
                <a:latin typeface="Calibri"/>
              </a:rPr>
              <a:t>A useful definition of constipation is going to the toilet less frequently than is normal for you, and passing hard stools (poo) when you do go.</a:t>
            </a:r>
            <a:br/>
            <a:r>
              <a:rPr b="false" i="false" strike="noStrike" sz="1200" u="none">
                <a:solidFill>
                  <a:srgbClr val="FFFFFF"/>
                </a:solidFill>
                <a:latin typeface="Calibri"/>
              </a:rPr>
              <a:t>sinequan pill identifier</a:t>
            </a:r>
            <a:br/>
            <a:r>
              <a:rPr b="false" i="false" strike="noStrike" sz="1200" u="none">
                <a:solidFill>
                  <a:srgbClr val="FFFFFF"/>
                </a:solidFill>
                <a:latin typeface="Calibri"/>
              </a:rPr>
              <a:t>doxepin krem</a:t>
            </a:r>
            <a:br/>
            <a:r>
              <a:rPr b="false" i="false" strike="noStrike" sz="1200" u="none">
                <a:solidFill>
                  <a:srgbClr val="FFFFFF"/>
                </a:solidFill>
                <a:latin typeface="Calibri"/>
              </a:rPr>
              <a:t>I do take offense to people trying to pass off dodgy info as medically valid information</a:t>
            </a:r>
            <a:br/>
            <a:r>
              <a:rPr b="false" i="false" strike="noStrike" sz="1200" u="none">
                <a:solidFill>
                  <a:srgbClr val="FFFFFF"/>
                </a:solidFill>
                <a:latin typeface="Calibri"/>
              </a:rPr>
              <a:t>buy doxepin hydrochloride</a:t>
            </a:r>
            <a:br/>
            <a:r>
              <a:rPr b="false" i="false" strike="noStrike" sz="1200" u="none">
                <a:solidFill>
                  <a:srgbClr val="FFFFFF"/>
                </a:solidFill>
                <a:latin typeface="Calibri"/>
              </a:rPr>
              <a:t>doxepin rls</a:t>
            </a:r>
            <a:br/>
            <a:r>
              <a:rPr b="false" i="false" strike="noStrike" sz="1200" u="none">
                <a:solidFill>
                  <a:srgbClr val="FFFFFF"/>
                </a:solidFill>
                <a:latin typeface="Calibri"/>
              </a:rPr>
              <a:t>It is not as effective as the regular hormonal contraceptive pill and should not be relied upon as a replacement.</a:t>
            </a:r>
            <a:br/>
            <a:r>
              <a:rPr b="false" i="false" strike="noStrike" sz="1200" u="none">
                <a:solidFill>
                  <a:srgbClr val="FFFFFF"/>
                </a:solidFill>
                <a:latin typeface="Calibri"/>
              </a:rPr>
              <a:t>sinequan 100mg</a:t>
            </a:r>
            <a:br/>
            <a:r>
              <a:rPr b="false" i="false" strike="noStrike" sz="1200" u="none">
                <a:solidFill>
                  <a:srgbClr val="FFFFFF"/>
                </a:solidFill>
                <a:latin typeface="Calibri"/>
              </a:rPr>
              <a:t>I also take Benadryl sometimes, which works suprisingly well for ME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doxepin st john wort</a:t>
            </a:r>
            <a:br/>
            <a:r>
              <a:rPr b="false" i="false" strike="noStrike" sz="1200" u="none">
                <a:solidFill>
                  <a:srgbClr val="FFFFFF"/>
                </a:solidFill>
                <a:latin typeface="Calibri"/>
              </a:rPr>
              <a:t>sinequan (tricyclic)</a:t>
            </a:r>
            <a:br/>
            <a:r>
              <a:rPr b="false" i="false" strike="noStrike" sz="1200" u="none">
                <a:solidFill>
                  <a:srgbClr val="FFFFFF"/>
                </a:solidFill>
                <a:latin typeface="Calibri"/>
              </a:rPr>
              <a:t>doxepin gabapentin</a:t>
            </a:r>
            <a:br/>
            <a:r>
              <a:rPr b="false" i="false" strike="noStrike" sz="1200" u="none">
                <a:solidFill>
                  <a:srgbClr val="FFFFFF"/>
                </a:solidFill>
                <a:latin typeface="Calibri"/>
              </a:rPr>
              <a:t>doxepin medicine</a:t>
            </a:r>
            <a:br/>
            <a:r>
              <a:rPr b="false" i="false" strike="noStrike" sz="1200" u="none">
                <a:solidFill>
                  <a:srgbClr val="FFFFFF"/>
                </a:solidFill>
                <a:latin typeface="Calibri"/>
              </a:rPr>
              <a:t>doxepin online pharmacy</a:t>
            </a:r>
            <a:br/>
            <a:r>
              <a:rPr b="false" i="false" strike="noStrike" sz="1200" u="none">
                <a:solidFill>
                  <a:srgbClr val="FFFFFF"/>
                </a:solidFill>
                <a:latin typeface="Calibri"/>
              </a:rPr>
              <a:t>Por ltimo cabe sealar que si Novaldex bloques de los receptores de estrgeno y evita accin de los estrgenos, no elimina esta hormona del cuerpo</a:t>
            </a:r>
            <a:br/>
            <a:r>
              <a:rPr b="false" i="false" strike="noStrike" sz="1200" u="none">
                <a:solidFill>
                  <a:srgbClr val="FFFFFF"/>
                </a:solidFill>
                <a:latin typeface="Calibri"/>
              </a:rPr>
              <a:t>doxepin for sleep</a:t>
            </a:r>
            <a:br/>
            <a:r>
              <a:rPr b="false" i="false" strike="noStrike" sz="1200" u="none">
                <a:solidFill>
                  <a:srgbClr val="FFFFFF"/>
                </a:solidFill>
                <a:latin typeface="Calibri"/>
              </a:rPr>
              <a:t>doxepin 25 mg price</a:t>
            </a:r>
            <a:br/>
            <a:r>
              <a:rPr b="false" i="false" strike="noStrike" sz="1200" u="none">
                <a:solidFill>
                  <a:srgbClr val="FFFFFF"/>
                </a:solidFill>
                <a:latin typeface="Calibri"/>
              </a:rPr>
              <a:t>sinequan sleeping pill</a:t>
            </a:r>
            <a:br/>
            <a:r>
              <a:rPr b="false" i="false" strike="noStrike" sz="1200" u="none">
                <a:solidFill>
                  <a:srgbClr val="FFFFFF"/>
                </a:solidFill>
                <a:latin typeface="Calibri"/>
              </a:rPr>
              <a:t>Volgens de huisarts is het idd rosacea, hiervoor metronidazol creme, al met de derde tube bezig, het lijkt af en toe beter, maar toch zie ik er bij tijden niet uit</a:t>
            </a:r>
            <a:br/>
            <a:r>
              <a:rPr b="false" i="false" strike="noStrike" sz="1200" u="none">
                <a:solidFill>
                  <a:srgbClr val="FFFFFF"/>
                </a:solidFill>
                <a:latin typeface="Calibri"/>
              </a:rPr>
              <a:t>sinequan caps</a:t>
            </a:r>
            <a:br/>
            <a:r>
              <a:rPr b="false" i="false" strike="noStrike" sz="1200" u="none">
                <a:solidFill>
                  <a:srgbClr val="FFFFFF"/>
                </a:solidFill>
                <a:latin typeface="Calibri"/>
              </a:rPr>
              <a:t>Il y a un an, j'ai arrt&amp;eacute; ces hormones et j'ai recommenc&amp;eacute;  les prendre depuis cet &amp;eacute;t&amp;eacute; parce que l'insomnie et les chaleurs ont refait surface</a:t>
            </a:r>
            <a:br/>
            <a:r>
              <a:rPr b="false" i="false" strike="noStrike" sz="1200" u="none">
                <a:solidFill>
                  <a:srgbClr val="FFFFFF"/>
                </a:solidFill>
                <a:latin typeface="Calibri"/>
              </a:rPr>
              <a:t/>
            </a:r>
            <a:br/>
            <a:r>
              <a:rPr b="false" i="false" strike="noStrike" sz="1200" u="none">
                <a:solidFill>
                  <a:srgbClr val="FFFFFF"/>
                </a:solidFill>
                <a:latin typeface="Calibri"/>
              </a:rPr>
              <a:t>doxepin laryngeal paralysis</a:t>
            </a:r>
            <a:br/>
            <a:r>
              <a:rPr b="false" i="false" strike="noStrike" sz="1200" u="none">
                <a:solidFill>
                  <a:srgbClr val="FFFFFF"/>
                </a:solidFill>
                <a:latin typeface="Calibri"/>
              </a:rPr>
              <a:t>Unfortunately, I can&amp;rsquo;t find info on this one&amp;rdquo; This is a very nice post indeed&amp;rdquo; One thing has struck me though</a:t>
            </a:r>
            <a:br/>
            <a:r>
              <a:rPr b="false" i="false" strike="noStrike" sz="1200" u="none">
                <a:solidFill>
                  <a:srgbClr val="FFFFFF"/>
                </a:solidFill>
                <a:latin typeface="Calibri"/>
              </a:rPr>
              <a:t>doxepin oral</a:t>
            </a:r>
            <a:br/>
            <a:r>
              <a:rPr b="false" i="false" strike="noStrike" sz="1200" u="none">
                <a:solidFill>
                  <a:srgbClr val="FFFFFF"/>
                </a:solidFill>
                <a:latin typeface="Calibri"/>
              </a:rPr>
              <a:t>doxepin pill</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sinequan urticaria</a:t>
            </a:r>
            <a:br/>
            <a:r>
              <a:rPr b="false" i="false" strike="noStrike" sz="1200" u="none">
                <a:solidFill>
                  <a:srgbClr val="FFFFFF"/>
                </a:solidFill>
                <a:latin typeface="Calibri"/>
              </a:rPr>
              <a:t>I&amp;#39;m sorry you had to defend yourself not only against the pharmacist but some of the people commenting as well</a:t>
            </a:r>
            <a:br/>
            <a:r>
              <a:rPr b="false" i="false" strike="noStrike" sz="1200" u="none">
                <a:solidFill>
                  <a:srgbClr val="FFFFFF"/>
                </a:solidFill>
                <a:latin typeface="Calibri"/>
              </a:rPr>
              <a:t>sinequan tabletki</a:t>
            </a:r>
            <a:br/>
            <a:r>
              <a:rPr b="false" i="false" strike="noStrike" sz="1200" u="none">
                <a:solidFill>
                  <a:srgbClr val="FFFFFF"/>
                </a:solidFill>
                <a:latin typeface="Calibri"/>
              </a:rPr>
              <a:t>doxepin tinnitus</a:t>
            </a:r>
            <a:br/>
            <a:r>
              <a:rPr b="false" i="false" strike="noStrike" sz="1200" u="none">
                <a:solidFill>
                  <a:srgbClr val="FFFFFF"/>
                </a:solidFill>
                <a:latin typeface="Calibri"/>
              </a:rPr>
              <a:t>The drug has a half-life of 6 hours and I got much more use out of it by taking it in the morning</a:t>
            </a:r>
            <a:br/>
            <a:r>
              <a:rPr b="false" i="false" strike="noStrike" sz="1200" u="none">
                <a:solidFill>
                  <a:srgbClr val="FFFFFF"/>
                </a:solidFill>
                <a:latin typeface="Calibri"/>
              </a:rPr>
              <a:t>doxepin 10mg price</a:t>
            </a:r>
            <a:br/>
            <a:r>
              <a:rPr b="false" i="false" strike="noStrike" sz="1200" u="none">
                <a:solidFill>
                  <a:srgbClr val="FFFFFF"/>
                </a:solidFill>
                <a:latin typeface="Calibri"/>
              </a:rPr>
              <a:t>doxepin kopfschmerzen</a:t>
            </a:r>
            <a:br/>
            <a:r>
              <a:rPr b="false" i="false" strike="noStrike" sz="1200" u="none">
                <a:solidFill>
                  <a:srgbClr val="FFFFFF"/>
                </a:solidFill>
                <a:latin typeface="Calibri"/>
              </a:rPr>
              <a:t>These events may happen without warning and may cause death</a:t>
            </a:r>
            <a:br/>
            <a:r>
              <a:rPr b="false" i="false" strike="noStrike" sz="1200" u="none">
                <a:solidFill>
                  <a:srgbClr val="FFFFFF"/>
                </a:solidFill>
                <a:latin typeface="Calibri"/>
              </a:rPr>
              <a:t>doxepin generic manufacturers</a:t>
            </a:r>
            <a:br/>
            <a:r>
              <a:rPr b="false" i="false" strike="noStrike" sz="1200" u="none">
                <a:solidFill>
                  <a:srgbClr val="FFFFFF"/>
                </a:solidFill>
                <a:latin typeface="Calibri"/>
              </a:rPr>
              <a:t>buy doxepin cream</a:t>
            </a:r>
            <a:br/>
            <a:r>
              <a:rPr b="false" i="false" strike="noStrike" sz="1200" u="none">
                <a:solidFill>
                  <a:srgbClr val="FFFFFF"/>
                </a:solidFill>
                <a:latin typeface="Calibri"/>
              </a:rPr>
              <a:t>Find a Doctor that understands this</a:t>
            </a:r>
            <a:br/>
            <a:r>
              <a:rPr b="false" i="false" strike="noStrike" sz="1200" u="none">
                <a:solidFill>
                  <a:srgbClr val="FFFFFF"/>
                </a:solidFill>
                <a:latin typeface="Calibri"/>
              </a:rPr>
              <a:t>doxepin 3 mg 6 mg</a:t>
            </a:r>
            <a:br/>
            <a:r>
              <a:rPr b="false" i="false" strike="noStrike" sz="1200" u="none">
                <a:solidFill>
                  <a:srgbClr val="FFFFFF"/>
                </a:solidFill>
                <a:latin typeface="Calibri"/>
              </a:rPr>
              <a:t>sinequan pfizer</a:t>
            </a:r>
            <a:br/>
            <a:r>
              <a:rPr b="false" i="false" strike="noStrike" sz="1200" u="none">
                <a:solidFill>
                  <a:srgbClr val="FFFFFF"/>
                </a:solidFill>
                <a:latin typeface="Calibri"/>
              </a:rPr>
              <a:t>doxepin wiki</a:t>
            </a:r>
            <a:br/>
            <a:r>
              <a:rPr b="false" i="false" strike="noStrike" sz="1200" u="none">
                <a:solidFill>
                  <a:srgbClr val="FFFFFF"/>
                </a:solidFill>
                <a:latin typeface="Calibri"/>
              </a:rPr>
              <a:t>sinequan gewichtszunahme</a:t>
            </a:r>
            <a:br/>
            <a:r>
              <a:rPr b="false" i="false" strike="noStrike" sz="1200" u="none">
                <a:solidFill>
                  <a:srgbClr val="FFFFFF"/>
                </a:solidFill>
                <a:latin typeface="Calibri"/>
              </a:rPr>
              <a:t>doxepin capsules</a:t>
            </a:r>
            <a:br/>
            <a:r>
              <a:rPr b="false" i="false" strike="noStrike" sz="1200" u="none">
                <a:solidFill>
                  <a:srgbClr val="FFFFFF"/>
                </a:solidFill>
                <a:latin typeface="Calibri"/>
              </a:rPr>
              <a:t>sinequan itching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Ook kun je voor advies en behandeling terecht bij de Stichting Nederlands Instituut voor Pigmentstoornissen in Amsterdam</a:t>
            </a:r>
            <a:br/>
            <a:r>
              <a:rPr b="false" i="false" strike="noStrike" sz="1200" u="none">
                <a:solidFill>
                  <a:srgbClr val="FFFFFF"/>
                </a:solidFill>
                <a:latin typeface="Calibri"/>
              </a:rPr>
              <a:t>sinequan sleep dosage</a:t>
            </a:r>
            <a:br/>
            <a:r>
              <a:rPr b="false" i="false" strike="noStrike" sz="1200" u="none">
                <a:solidFill>
                  <a:srgbClr val="FFFFFF"/>
                </a:solidFill>
                <a:latin typeface="Calibri"/>
              </a:rPr>
              <a:t>doxepin solution price</a:t>
            </a:r>
            <a:br/>
            <a:r>
              <a:rPr b="false" i="false" strike="noStrike" sz="1200" u="none">
                <a:solidFill>
                  <a:srgbClr val="FFFFFF"/>
                </a:solidFill>
                <a:latin typeface="Calibri"/>
              </a:rPr>
              <a:t>doxepin 6 mg</a:t>
            </a:r>
            <a:br/>
            <a:r>
              <a:rPr b="false" i="false" strike="noStrike" sz="1200" u="none">
                <a:solidFill>
                  <a:srgbClr val="FFFFFF"/>
                </a:solidFill>
                <a:latin typeface="Calibri"/>
              </a:rPr>
              <a:t>Caduet is used to treat chronic angina.</a:t>
            </a:r>
            <a:br/>
            <a:r>
              <a:rPr b="false" i="false" strike="noStrike" sz="1200" u="none">
                <a:solidFill>
                  <a:srgbClr val="FFFFFF"/>
                </a:solidFill>
                <a:latin typeface="Calibri"/>
              </a:rPr>
              <a:t>sinequan for dogs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2015-12-20T01:17:07+04:00</dcterms:created>
  <dcterms:modified xsi:type="dcterms:W3CDTF">2015-12-20T01:17:07+04:00</dcterms:modified>
  <dc:title>Sinequan Brain - Doxepin Topical</dc:title>
  <dc:description>Sinequan erowid, doxepin mechanism of action, sinequan off-label uses, doxepin urinary retention, doxepin itching, doxepin 3 mg 6 mg, doxepin solution price</dc:description>
  <dc:subject>Sinequan Brain - Doxepin Topical</dc:subject>
  <cp:keywords>sinequan dosage forms, doxepin 400mg, doxepin veterinary use, doxepin topical use, cheap sinequan, sinequan off-label uses, , doxepin joint pain, buy doxepin cream, sinequan sleep dosage</cp:keywords>
  <cp:category/>
</cp:coreProperties>
</file>