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200.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201.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202.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203.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204.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205.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206.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207.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208.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209.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210.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211.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212.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213.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Doxepin Hcl</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doxepin online kaufen</a:t>
            </a:r>
            <a:br/>
            <a:r>
              <a:rPr b="false" i="false" strike="noStrike" sz="1200" u="none">
                <a:solidFill>
                  <a:srgbClr val="FFFFFF"/>
                </a:solidFill>
                <a:latin typeface="Calibri"/>
              </a:rPr>
              <a:t>doxepin hcl 25mg</a:t>
            </a:r>
            <a:br/>
            <a:r>
              <a:rPr b="false" i="false" strike="noStrike" sz="1200" u="none">
                <a:solidFill>
                  <a:srgbClr val="FFFFFF"/>
                </a:solidFill>
                <a:latin typeface="Calibri"/>
              </a:rPr>
              <a:t>sinequan 10 mg</a:t>
            </a:r>
            <a:br/>
            <a:r>
              <a:rPr b="false" i="false" strike="noStrike" sz="1200" u="none">
                <a:solidFill>
                  <a:srgbClr val="FFFFFF"/>
                </a:solidFill>
                <a:latin typeface="Calibri"/>
              </a:rPr>
              <a:t>Does not determine the ultimate gavel drop because there are dozens of other studies pro marijuana that I think have more merit than the study you just linked us.</a:t>
            </a:r>
            <a:br/>
            <a:r>
              <a:rPr b="false" i="false" strike="noStrike" sz="1200" u="none">
                <a:solidFill>
                  <a:srgbClr val="FFFFFF"/>
                </a:solidFill>
                <a:latin typeface="Calibri"/>
              </a:rPr>
              <a:t>doxepin efectos secundarios</a:t>
            </a:r>
            <a:br/>
            <a:r>
              <a:rPr b="false" i="false" strike="noStrike" sz="1200" u="none">
                <a:solidFill>
                  <a:srgbClr val="FFFFFF"/>
                </a:solidFill>
                <a:latin typeface="Calibri"/>
              </a:rPr>
              <a:t>doxepin normal dosage</a:t>
            </a:r>
            <a:br/>
            <a:r>
              <a:rPr b="false" i="false" strike="noStrike" sz="1200" u="none">
                <a:solidFill>
                  <a:srgbClr val="FFFFFF"/>
                </a:solidFill>
                <a:latin typeface="Calibri"/>
              </a:rPr>
              <a:t>sinequan bipolar</a:t>
            </a:r>
            <a:br/>
            <a:r>
              <a:rPr b="false" i="false" strike="noStrike" sz="1200" u="none">
                <a:solidFill>
                  <a:srgbClr val="FFFFFF"/>
                </a:solidFill>
                <a:latin typeface="Calibri"/>
              </a:rPr>
              <a:t>doxepin for anxiety</a:t>
            </a:r>
            <a:br/>
            <a:r>
              <a:rPr b="false" i="false" strike="noStrike" sz="1200" u="none">
                <a:solidFill>
                  <a:srgbClr val="FFFFFF"/>
                </a:solidFill>
                <a:latin typeface="Calibri"/>
              </a:rPr>
              <a:t>sinequan pregnancy</a:t>
            </a:r>
            <a:br/>
            <a:r>
              <a:rPr b="false" i="false" strike="noStrike" sz="1200" u="none">
                <a:solidFill>
                  <a:srgbClr val="FFFFFF"/>
                </a:solidFill>
                <a:latin typeface="Calibri"/>
              </a:rPr>
              <a:t>doxepin hcl 75mg cap</a:t>
            </a:r>
            <a:br/>
            <a:r>
              <a:rPr b="false" i="false" strike="noStrike" sz="1200" u="none">
                <a:solidFill>
                  <a:srgbClr val="FFFFFF"/>
                </a:solidFill>
                <a:latin typeface="Calibri"/>
              </a:rPr>
              <a:t>doxepin used for insomnia</a:t>
            </a:r>
            <a:br/>
            <a:r>
              <a:rPr b="false" i="false" strike="noStrike" sz="1200" u="none">
                <a:solidFill>
                  <a:srgbClr val="FFFFFF"/>
                </a:solidFill>
                <a:latin typeface="Calibri"/>
              </a:rPr>
              <a:t>sinequan medicamento</a:t>
            </a:r>
            <a:br/>
            <a:r>
              <a:rPr b="false" i="false" strike="noStrike" sz="1200" u="none">
                <a:solidFill>
                  <a:srgbClr val="FFFFFF"/>
                </a:solidFill>
                <a:latin typeface="Calibri"/>
              </a:rPr>
              <a:t>The only side effect I have had is yawning, but maybe I'm just sleepy :) I don't agree that it is a terrible dangerous drug</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doxepin effects</a:t>
            </a:r>
            <a:br/>
            <a:r>
              <a:rPr b="false" i="false" strike="noStrike" sz="1200" u="none">
                <a:solidFill>
                  <a:srgbClr val="FFFFFF"/>
                </a:solidFill>
                <a:latin typeface="Calibri"/>
              </a:rPr>
              <a:t>Terbinafine tablets are not recommended for patients with chronic or active liver disease</a:t>
            </a:r>
            <a:br/>
            <a:r>
              <a:rPr b="false" i="false" strike="noStrike" sz="1200" u="none">
                <a:solidFill>
                  <a:srgbClr val="FFFFFF"/>
                </a:solidFill>
                <a:latin typeface="Calibri"/>
              </a:rPr>
              <a:t>doxepin dose for sleep</a:t>
            </a:r>
            <a:br/>
            <a:r>
              <a:rPr b="false" i="false" strike="noStrike" sz="1200" u="none">
                <a:solidFill>
                  <a:srgbClr val="FFFFFF"/>
                </a:solidFill>
                <a:latin typeface="Calibri"/>
              </a:rPr>
              <a:t>Temporary warmth or stinging may be felt</a:t>
            </a:r>
            <a:br/>
            <a:r>
              <a:rPr b="false" i="false" strike="noStrike" sz="1200" u="none">
                <a:solidFill>
                  <a:srgbClr val="FFFFFF"/>
                </a:solidFill>
                <a:latin typeface="Calibri"/>
              </a:rPr>
              <a:t>sinequan erfahrungen</a:t>
            </a:r>
            <a:br/>
            <a:r>
              <a:rPr b="false" i="false" strike="noStrike" sz="1200" u="none">
                <a:solidFill>
                  <a:srgbClr val="FFFFFF"/>
                </a:solidFill>
                <a:latin typeface="Calibri"/>
              </a:rPr>
              <a:t>doxepin 25</a:t>
            </a:r>
            <a:br/>
            <a:r>
              <a:rPr b="false" i="false" strike="noStrike" sz="1200" u="none">
                <a:solidFill>
                  <a:srgbClr val="FFFFFF"/>
                </a:solidFill>
                <a:latin typeface="Calibri"/>
              </a:rPr>
              <a:t>doxepin make you sleepy</a:t>
            </a:r>
            <a:br/>
            <a:r>
              <a:rPr b="false" i="false" strike="noStrike" sz="1200" u="none">
                <a:solidFill>
                  <a:srgbClr val="FFFFFF"/>
                </a:solidFill>
                <a:latin typeface="Calibri"/>
              </a:rPr>
              <a:t>However, it may be helpful to the doctors and the patient for one doctor, usually a rheumatologist (a doctor specializing in arthritis), to manage the complete treatment plan</a:t>
            </a:r>
            <a:br/>
            <a:r>
              <a:rPr b="false" i="false" strike="noStrike" sz="1200" u="none">
                <a:solidFill>
                  <a:srgbClr val="FFFFFF"/>
                </a:solidFill>
                <a:latin typeface="Calibri"/>
              </a:rPr>
              <a:t>doxepin generic price</a:t>
            </a:r>
            <a:br/>
            <a:r>
              <a:rPr b="false" i="false" strike="noStrike" sz="1200" u="none">
                <a:solidFill>
                  <a:srgbClr val="FFFFFF"/>
                </a:solidFill>
                <a:latin typeface="Calibri"/>
              </a:rPr>
              <a:t>doxepin bipolar</a:t>
            </a:r>
            <a:br/>
            <a:r>
              <a:rPr b="false" i="false" strike="noStrike" sz="1200" u="none">
                <a:solidFill>
                  <a:srgbClr val="FFFFFF"/>
                </a:solidFill>
                <a:latin typeface="Calibri"/>
              </a:rPr>
              <a:t>doxepin insomnia</a:t>
            </a:r>
            <a:br/>
            <a:r>
              <a:rPr b="false" i="false" strike="noStrike" sz="1200" u="none">
                <a:solidFill>
                  <a:srgbClr val="FFFFFF"/>
                </a:solidFill>
                <a:latin typeface="Calibri"/>
              </a:rPr>
              <a:t>sinequan monograph</a:t>
            </a:r>
            <a:br/>
            <a:r>
              <a:rPr b="false" i="false" strike="noStrike" sz="1200" u="none">
                <a:solidFill>
                  <a:srgbClr val="FFFFFF"/>
                </a:solidFill>
                <a:latin typeface="Calibri"/>
              </a:rPr>
              <a:t>doxepin 40 mg</a:t>
            </a:r>
            <a:br/>
            <a:r>
              <a:rPr b="false" i="false" strike="noStrike" sz="1200" u="none">
                <a:solidFill>
                  <a:srgbClr val="FFFFFF"/>
                </a:solidFill>
                <a:latin typeface="Calibri"/>
              </a:rPr>
              <a:t>doxepin neuraxpharm 40 mg ml</a:t>
            </a:r>
            <a:br/>
            <a:r>
              <a:rPr b="false" i="false" strike="noStrike" sz="1200" u="none">
                <a:solidFill>
                  <a:srgbClr val="FFFFFF"/>
                </a:solidFill>
                <a:latin typeface="Calibri"/>
              </a:rPr>
              <a:t/>
            </a:r>
            <a:br/>
            <a:r>
              <a:rPr b="false" i="false" strike="noStrike" sz="1200" u="none">
                <a:solidFill>
                  <a:srgbClr val="FFFFFF"/>
                </a:solidFill>
                <a:latin typeface="Calibri"/>
              </a:rPr>
              <a:t>sinequan 25 mg bijsluiter</a:t>
            </a:r>
            <a:br/>
            <a:r>
              <a:rPr b="false" i="false" strike="noStrike" sz="1200" u="none">
                <a:solidFill>
                  <a:srgbClr val="FFFFFF"/>
                </a:solidFill>
                <a:latin typeface="Calibri"/>
              </a:rPr>
              <a:t>hydrochloride (sinequan)</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That being said...I did O and I got preggo on that combination</a:t>
            </a:r>
            <a:br/>
            <a:r>
              <a:rPr b="false" i="false" strike="noStrike" sz="1200" u="none">
                <a:solidFill>
                  <a:srgbClr val="FFFFFF"/>
                </a:solidFill>
                <a:latin typeface="Calibri"/>
              </a:rPr>
              <a:t>sinequan classification</a:t>
            </a:r>
            <a:br/>
            <a:r>
              <a:rPr b="false" i="false" strike="noStrike" sz="1200" u="none">
                <a:solidFill>
                  <a:srgbClr val="FFFFFF"/>
                </a:solidFill>
                <a:latin typeface="Calibri"/>
              </a:rPr>
              <a:t>doxepin erowid</a:t>
            </a:r>
            <a:br/>
            <a:r>
              <a:rPr b="false" i="false" strike="noStrike" sz="1200" u="none">
                <a:solidFill>
                  <a:srgbClr val="FFFFFF"/>
                </a:solidFill>
                <a:latin typeface="Calibri"/>
              </a:rPr>
              <a:t>doxepin hcl</a:t>
            </a:r>
            <a:br/>
            <a:r>
              <a:rPr b="false" i="false" strike="noStrike" sz="1200" u="none">
                <a:solidFill>
                  <a:srgbClr val="FFFFFF"/>
                </a:solidFill>
                <a:latin typeface="Calibri"/>
              </a:rPr>
              <a:t>I'm 18 I dont want to loose my sex drive or my boyfriend</a:t>
            </a:r>
            <a:br/>
            <a:r>
              <a:rPr b="false" i="false" strike="noStrike" sz="1200" u="none">
                <a:solidFill>
                  <a:srgbClr val="FFFFFF"/>
                </a:solidFill>
                <a:latin typeface="Calibri"/>
              </a:rPr>
              <a:t>sinequan nursing considerations</a:t>
            </a:r>
            <a:br/>
            <a:r>
              <a:rPr b="false" i="false" strike="noStrike" sz="1200" u="none">
                <a:solidFill>
                  <a:srgbClr val="FFFFFF"/>
                </a:solidFill>
                <a:latin typeface="Calibri"/>
              </a:rPr>
              <a:t>Everyone should do things the right way, but that0Is not the world we live in,0M Girardi said</a:t>
            </a:r>
            <a:br/>
            <a:r>
              <a:rPr b="false" i="false" strike="noStrike" sz="1200" u="none">
                <a:solidFill>
                  <a:srgbClr val="FFFFFF"/>
                </a:solidFill>
                <a:latin typeface="Calibri"/>
              </a:rPr>
              <a:t>doxepin 150 mg capsule</a:t>
            </a:r>
            <a:br/>
            <a:r>
              <a:rPr b="false" i="false" strike="noStrike" sz="1200" u="none">
                <a:solidFill>
                  <a:srgbClr val="FFFFFF"/>
                </a:solidFill>
                <a:latin typeface="Calibri"/>
              </a:rPr>
              <a:t>I will never let a doc talk me into depression tablets again i will hang myself instead</a:t>
            </a:r>
            <a:br/>
            <a:r>
              <a:rPr b="false" i="false" strike="noStrike" sz="1200" u="none">
                <a:solidFill>
                  <a:srgbClr val="FFFFFF"/>
                </a:solidFill>
                <a:latin typeface="Calibri"/>
              </a:rPr>
              <a:t>doxepin keppra</a:t>
            </a:r>
            <a:br/>
            <a:r>
              <a:rPr b="false" i="false" strike="noStrike" sz="1200" u="none">
                <a:solidFill>
                  <a:srgbClr val="FFFFFF"/>
                </a:solidFill>
                <a:latin typeface="Calibri"/>
              </a:rPr>
              <a:t>IF it could be PROVED that it really WAS necessary ...</a:t>
            </a:r>
            <a:br/>
            <a:r>
              <a:rPr b="false" i="false" strike="noStrike" sz="1200" u="none">
                <a:solidFill>
                  <a:srgbClr val="FFFFFF"/>
                </a:solidFill>
                <a:latin typeface="Calibri"/>
              </a:rPr>
              <a:t>doxepin geriatric</a:t>
            </a:r>
            <a:br/>
            <a:r>
              <a:rPr b="false" i="false" strike="noStrike" sz="1200" u="none">
                <a:solidFill>
                  <a:srgbClr val="FFFFFF"/>
                </a:solidFill>
                <a:latin typeface="Calibri"/>
              </a:rPr>
              <a:t>sinequan contraindications</a:t>
            </a:r>
            <a:br/>
            <a:r>
              <a:rPr b="false" i="false" strike="noStrike" sz="1200" u="none">
                <a:solidFill>
                  <a:srgbClr val="FFFFFF"/>
                </a:solidFill>
                <a:latin typeface="Calibri"/>
              </a:rPr>
              <a:t>sinequan 25 mg prospecto</a:t>
            </a:r>
            <a:br/>
            <a:r>
              <a:rPr b="false" i="false" strike="noStrike" sz="1200" u="none">
                <a:solidFill>
                  <a:srgbClr val="FFFFFF"/>
                </a:solidFill>
                <a:latin typeface="Calibri"/>
              </a:rPr>
              <a:t>doxepin 5 mg for sleep</a:t>
            </a:r>
            <a:br/>
            <a:r>
              <a:rPr b="false" i="false" strike="noStrike" sz="1200" u="none">
                <a:solidFill>
                  <a:srgbClr val="FFFFFF"/>
                </a:solidFill>
                <a:latin typeface="Calibri"/>
              </a:rPr>
              <a:t>doxepin zoloft</a:t>
            </a:r>
            <a:br/>
            <a:r>
              <a:rPr b="false" i="false" strike="noStrike" sz="1200" u="none">
                <a:solidFill>
                  <a:srgbClr val="FFFFFF"/>
                </a:solidFill>
                <a:latin typeface="Calibri"/>
              </a:rPr>
              <a:t>doxepin que es</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sinequan drug interactions</a:t>
            </a:r>
            <a:br/>
            <a:r>
              <a:rPr b="false" i="false" strike="noStrike" sz="1200" u="none">
                <a:solidFill>
                  <a:srgbClr val="FFFFFF"/>
                </a:solidFill>
                <a:latin typeface="Calibri"/>
              </a:rPr>
              <a:t>sinequan one</a:t>
            </a:r>
            <a:br/>
            <a:r>
              <a:rPr b="false" i="false" strike="noStrike" sz="1200" u="none">
                <a:solidFill>
                  <a:srgbClr val="FFFFFF"/>
                </a:solidFill>
                <a:latin typeface="Calibri"/>
              </a:rPr>
              <a:t>There are some rare but serious side effects that can occur from taking this medication</a:t>
            </a:r>
            <a:br/>
            <a:r>
              <a:rPr b="false" i="false" strike="noStrike" sz="1200" u="none">
                <a:solidFill>
                  <a:srgbClr val="FFFFFF"/>
                </a:solidFill>
                <a:latin typeface="Calibri"/>
              </a:rPr>
              <a:t>sinequan 50 mg</a:t>
            </a:r>
            <a:br/>
            <a:r>
              <a:rPr b="false" i="false" strike="noStrike" sz="1200" u="none">
                <a:solidFill>
                  <a:srgbClr val="FFFFFF"/>
                </a:solidFill>
                <a:latin typeface="Calibri"/>
              </a:rPr>
              <a:t>sinequan dosage</a:t>
            </a:r>
            <a:br/>
            <a:r>
              <a:rPr b="false" i="false" strike="noStrike" sz="1200" u="none">
                <a:solidFill>
                  <a:srgbClr val="FFFFFF"/>
                </a:solidFill>
                <a:latin typeface="Calibri"/>
              </a:rPr>
              <a:t>sinequan high</a:t>
            </a:r>
            <a:br/>
            <a:r>
              <a:rPr b="false" i="false" strike="noStrike" sz="1200" u="none">
                <a:solidFill>
                  <a:srgbClr val="FFFFFF"/>
                </a:solidFill>
                <a:latin typeface="Calibri"/>
              </a:rPr>
              <a:t>doxepin galactorrhea</a:t>
            </a:r>
            <a:br/>
            <a:r>
              <a:rPr b="false" i="false" strike="noStrike" sz="1200" u="none">
                <a:solidFill>
                  <a:srgbClr val="FFFFFF"/>
                </a:solidFill>
                <a:latin typeface="Calibri"/>
              </a:rPr>
              <a:t>lance sinequan</a:t>
            </a:r>
            <a:br/>
            <a:r>
              <a:rPr b="false" i="false" strike="noStrike" sz="1200" u="none">
                <a:solidFill>
                  <a:srgbClr val="FFFFFF"/>
                </a:solidFill>
                <a:latin typeface="Calibri"/>
              </a:rPr>
              <a:t>doxepin dosage forms</a:t>
            </a:r>
            <a:br/>
            <a:r>
              <a:rPr b="false" i="false" strike="noStrike" sz="1200" u="none">
                <a:solidFill>
                  <a:srgbClr val="FFFFFF"/>
                </a:solidFill>
                <a:latin typeface="Calibri"/>
              </a:rPr>
              <a:t>doxepin weight loss</a:t>
            </a:r>
            <a:br/>
            <a:r>
              <a:rPr b="false" i="false" strike="noStrike" sz="1200" u="none">
                <a:solidFill>
                  <a:srgbClr val="FFFFFF"/>
                </a:solidFill>
                <a:latin typeface="Calibri"/>
              </a:rPr>
              <a:t>doxepin level</a:t>
            </a:r>
            <a:br/>
            <a:r>
              <a:rPr b="false" i="false" strike="noStrike" sz="1200" u="none">
                <a:solidFill>
                  <a:srgbClr val="FFFFFF"/>
                </a:solidFill>
                <a:latin typeface="Calibri"/>
              </a:rPr>
              <a:t>doxepin costco</a:t>
            </a:r>
            <a:br/>
            <a:r>
              <a:rPr b="false" i="false" strike="noStrike" sz="1200" u="none">
                <a:solidFill>
                  <a:srgbClr val="FFFFFF"/>
                </a:solidFill>
                <a:latin typeface="Calibri"/>
              </a:rPr>
              <a:t>doxepin cymbalta</a:t>
            </a:r>
            <a:br/>
            <a:r>
              <a:rPr b="false" i="false" strike="noStrike" sz="1200" u="none">
                <a:solidFill>
                  <a:srgbClr val="FFFFFF"/>
                </a:solidFill>
                <a:latin typeface="Calibri"/>
              </a:rPr>
              <a:t>doxepin images</a:t>
            </a:r>
            <a:br/>
            <a:r>
              <a:rPr b="false" i="false" strike="noStrike" sz="1200" u="none">
                <a:solidFill>
                  <a:srgbClr val="FFFFFF"/>
                </a:solidFill>
                <a:latin typeface="Calibri"/>
              </a:rPr>
              <a:t>doxepin 10 mg cost</a:t>
            </a:r>
            <a:br/>
            <a:r>
              <a:rPr b="false" i="false" strike="noStrike" sz="1200" u="none">
                <a:solidFill>
                  <a:srgbClr val="FFFFFF"/>
                </a:solidFill>
                <a:latin typeface="Calibri"/>
              </a:rPr>
              <a:t>sinequan manufacturer</a:t>
            </a:r>
            <a:br/>
            <a:r>
              <a:rPr b="false" i="false" strike="noStrike" sz="1200" u="none">
                <a:solidFill>
                  <a:srgbClr val="FFFFFF"/>
                </a:solidFill>
                <a:latin typeface="Calibri"/>
              </a:rPr>
              <a:t>doxepin 25 mg for insomnia</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doxepin taper</a:t>
            </a:r>
            <a:br/>
            <a:r>
              <a:rPr b="false" i="false" strike="noStrike" sz="1200" u="none">
                <a:solidFill>
                  <a:srgbClr val="FFFFFF"/>
                </a:solidFill>
                <a:latin typeface="Calibri"/>
              </a:rPr>
              <a:t>Hello I was reading your story about your husbands addiction and the way it also affected you</a:t>
            </a:r>
            <a:br/>
            <a:r>
              <a:rPr b="false" i="false" strike="noStrike" sz="1200" u="none">
                <a:solidFill>
                  <a:srgbClr val="FFFFFF"/>
                </a:solidFill>
                <a:latin typeface="Calibri"/>
              </a:rPr>
              <a:t>topical sinequan</a:t>
            </a:r>
            <a:br/>
            <a:r>
              <a:rPr b="false" i="false" strike="noStrike" sz="1200" u="none">
                <a:solidFill>
                  <a:srgbClr val="FFFFFF"/>
                </a:solidFill>
                <a:latin typeface="Calibri"/>
              </a:rPr>
              <a:t>doxepin dogs</a:t>
            </a:r>
            <a:br/>
            <a:r>
              <a:rPr b="false" i="false" strike="noStrike" sz="1200" u="none">
                <a:solidFill>
                  <a:srgbClr val="FFFFFF"/>
                </a:solidFill>
                <a:latin typeface="Calibri"/>
              </a:rPr>
              <a:t>silenor doxepin cost</a:t>
            </a:r>
            <a:br/>
            <a:r>
              <a:rPr b="false" i="false" strike="noStrike" sz="1200" u="none">
                <a:solidFill>
                  <a:srgbClr val="FFFFFF"/>
                </a:solidFill>
                <a:latin typeface="Calibri"/>
              </a:rPr>
              <a:t>As reported in Postgraduate Medicine, more than 80 percent of patients hospitalized with serious complications of NSAIDs never notice any warning signs.</a:t>
            </a:r>
            <a:br/>
            <a:r>
              <a:rPr b="false" i="false" strike="noStrike" sz="1200" u="none">
                <a:solidFill>
                  <a:srgbClr val="FFFFFF"/>
                </a:solidFill>
                <a:latin typeface="Calibri"/>
              </a:rPr>
              <a:t>doxepin 60 mg</a:t>
            </a:r>
            <a:br/>
            <a:r>
              <a:rPr b="false" i="false" strike="noStrike" sz="1200" u="none">
                <a:solidFill>
                  <a:srgbClr val="FFFFFF"/>
                </a:solidFill>
                <a:latin typeface="Calibri"/>
              </a:rPr>
              <a:t>doxepin hcl cost</a:t>
            </a:r>
            <a:br/>
            <a:r>
              <a:rPr b="false" i="false" strike="noStrike" sz="1200" u="none">
                <a:solidFill>
                  <a:srgbClr val="FFFFFF"/>
                </a:solidFill>
                <a:latin typeface="Calibri"/>
              </a:rPr>
              <a:t>sinequan insomnia</a:t>
            </a:r>
            <a:br/>
            <a:r>
              <a:rPr b="false" i="false" strike="noStrike" sz="1200" u="none">
                <a:solidFill>
                  <a:srgbClr val="FFFFFF"/>
                </a:solidFill>
                <a:latin typeface="Calibri"/>
              </a:rPr>
              <a:t>doxepin mg</a:t>
            </a:r>
            <a:br/>
            <a:r>
              <a:rPr b="false" i="false" strike="noStrike" sz="1200" u="none">
                <a:solidFill>
                  <a:srgbClr val="FFFFFF"/>
                </a:solidFill>
                <a:latin typeface="Calibri"/>
              </a:rPr>
              <a:t>Is this purging? I also just generally feel like crap</a:t>
            </a:r>
            <a:br/>
            <a:r>
              <a:rPr b="false" i="false" strike="noStrike" sz="1200" u="none">
                <a:solidFill>
                  <a:srgbClr val="FFFFFF"/>
                </a:solidFill>
                <a:latin typeface="Calibri"/>
              </a:rPr>
              <a:t>sinequan 150 mg</a:t>
            </a:r>
            <a:br/>
            <a:r>
              <a:rPr b="false" i="false" strike="noStrike" sz="1200" u="none">
                <a:solidFill>
                  <a:srgbClr val="FFFFFF"/>
                </a:solidFill>
                <a:latin typeface="Calibri"/>
              </a:rPr>
              <a:t>doxepin 50 mg reviews</a:t>
            </a:r>
            <a:br/>
            <a:r>
              <a:rPr b="false" i="false" strike="noStrike" sz="1200" u="none">
                <a:solidFill>
                  <a:srgbClr val="FFFFFF"/>
                </a:solidFill>
                <a:latin typeface="Calibri"/>
              </a:rPr>
              <a:t>The  first is a general lethargy</a:t>
            </a:r>
            <a:br/>
            <a:r>
              <a:rPr b="false" i="false" strike="noStrike" sz="1200" u="none">
                <a:solidFill>
                  <a:srgbClr val="FFFFFF"/>
                </a:solidFill>
                <a:latin typeface="Calibri"/>
              </a:rPr>
              <a:t>doxepin price</a:t>
            </a:r>
            <a:br/>
            <a:r>
              <a:rPr b="false" i="false" strike="noStrike" sz="1200" u="none">
                <a:solidFill>
                  <a:srgbClr val="FFFFFF"/>
                </a:solidFill>
                <a:latin typeface="Calibri"/>
              </a:rPr>
              <a:t>doxepin dosage</a:t>
            </a:r>
            <a:br/>
            <a:r>
              <a:rPr b="false" i="false" strike="noStrike" sz="1200" u="none">
                <a:solidFill>
                  <a:srgbClr val="FFFFFF"/>
                </a:solidFill>
                <a:latin typeface="Calibri"/>
              </a:rPr>
              <a:t>sinequan tablets</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sinequan lek</a:t>
            </a:r>
            <a:br/>
            <a:r>
              <a:rPr b="false" i="false" strike="noStrike" sz="1200" u="none">
                <a:solidFill>
                  <a:srgbClr val="FFFFFF"/>
                </a:solidFill>
                <a:latin typeface="Calibri"/>
              </a:rPr>
              <a:t>doxepin 30 mg</a:t>
            </a:r>
            <a:br/>
            <a:r>
              <a:rPr b="false" i="false" strike="noStrike" sz="1200" u="none">
                <a:solidFill>
                  <a:srgbClr val="FFFFFF"/>
                </a:solidFill>
                <a:latin typeface="Calibri"/>
              </a:rPr>
              <a:t>So you&amp;#039;re more intelligent than millions of physicians? And scientist? Do some research Human scabies IS different than canine scabies.</a:t>
            </a:r>
            <a:br/>
            <a:r>
              <a:rPr b="false" i="false" strike="noStrike" sz="1200" u="none">
                <a:solidFill>
                  <a:srgbClr val="FFFFFF"/>
                </a:solidFill>
                <a:latin typeface="Calibri"/>
              </a:rPr>
              <a:t>sinequan insomnia dosage</a:t>
            </a:r>
            <a:br/>
            <a:r>
              <a:rPr b="false" i="false" strike="noStrike" sz="1200" u="none">
                <a:solidFill>
                  <a:srgbClr val="FFFFFF"/>
                </a:solidFill>
                <a:latin typeface="Calibri"/>
              </a:rPr>
              <a:t>doxepin pharmacology</a:t>
            </a:r>
            <a:br/>
            <a:r>
              <a:rPr b="false" i="false" strike="noStrike" sz="1200" u="none">
                <a:solidFill>
                  <a:srgbClr val="FFFFFF"/>
                </a:solidFill>
                <a:latin typeface="Calibri"/>
              </a:rPr>
              <a:t>The only issue is I do not know whether or not it was stopping Doxycycline that made my acne so horrible or if it the initial breakouts from starting Diane35.</a:t>
            </a:r>
            <a:br/>
            <a:r>
              <a:rPr b="false" i="false" strike="noStrike" sz="1200" u="none">
                <a:solidFill>
                  <a:srgbClr val="FFFFFF"/>
                </a:solidFill>
                <a:latin typeface="Calibri"/>
              </a:rPr>
              <a:t>doxepin street value</a:t>
            </a:r>
            <a:br/>
            <a:r>
              <a:rPr b="false" i="false" strike="noStrike" sz="1200" u="none">
                <a:solidFill>
                  <a:srgbClr val="FFFFFF"/>
                </a:solidFill>
                <a:latin typeface="Calibri"/>
              </a:rPr>
              <a:t>doxepin cream</a:t>
            </a:r>
            <a:br/>
            <a:r>
              <a:rPr b="false" i="false" strike="noStrike" sz="1200" u="none">
                <a:solidFill>
                  <a:srgbClr val="FFFFFF"/>
                </a:solidFill>
                <a:latin typeface="Calibri"/>
              </a:rPr>
              <a:t>Sales of SSRIs, specifically, increased by 32 percent from 2000 to 2004, to a combined total of $10.9 billion.</a:t>
            </a:r>
            <a:br/>
            <a:r>
              <a:rPr b="false" i="false" strike="noStrike" sz="1200" u="none">
                <a:solidFill>
                  <a:srgbClr val="FFFFFF"/>
                </a:solidFill>
                <a:latin typeface="Calibri"/>
              </a:rPr>
              <a:t>doxepin medscape</a:t>
            </a:r>
            <a:br/>
            <a:r>
              <a:rPr b="false" i="false" strike="noStrike" sz="1200" u="none">
                <a:solidFill>
                  <a:srgbClr val="FFFFFF"/>
                </a:solidFill>
                <a:latin typeface="Calibri"/>
              </a:rPr>
              <a:t>doxepin for depression</a:t>
            </a:r>
            <a:br/>
            <a:r>
              <a:rPr b="false" i="false" strike="noStrike" sz="1200" u="none">
                <a:solidFill>
                  <a:srgbClr val="FFFFFF"/>
                </a:solidFill>
                <a:latin typeface="Calibri"/>
              </a:rPr>
              <a:t>doxepin drug class</a:t>
            </a:r>
            <a:br/>
            <a:r>
              <a:rPr b="false" i="false" strike="noStrike" sz="1200" u="none">
                <a:solidFill>
                  <a:srgbClr val="FFFFFF"/>
                </a:solidFill>
                <a:latin typeface="Calibri"/>
              </a:rPr>
              <a:t>Desipramine is metabolized to 2-hydroxydesipramine which has antidepressant activity equal to that of desipramine.[3]</a:t>
            </a:r>
            <a:br/>
            <a:r>
              <a:rPr b="false" i="false" strike="noStrike" sz="1200" u="none">
                <a:solidFill>
                  <a:srgbClr val="FFFFFF"/>
                </a:solidFill>
                <a:latin typeface="Calibri"/>
              </a:rPr>
              <a:t>doxepin overdose mg</a:t>
            </a:r>
            <a:br/>
            <a:r>
              <a:rPr b="false" i="false" strike="noStrike" sz="1200" u="none">
                <a:solidFill>
                  <a:srgbClr val="FFFFFF"/>
                </a:solidFill>
                <a:latin typeface="Calibri"/>
              </a:rPr>
              <a:t>doxepin sleeping pill</a:t>
            </a:r>
            <a:br/>
            <a:r>
              <a:rPr b="false" i="false" strike="noStrike" sz="1200" u="none">
                <a:solidFill>
                  <a:srgbClr val="FFFFFF"/>
                </a:solidFill>
                <a:latin typeface="Calibri"/>
              </a:rPr>
              <a:t>Hair Loss Talk allows you to set up a personal page, much like a blog or a social network page</a:t>
            </a:r>
            <a:br/>
            <a:r>
              <a:rPr b="false" i="false" strike="noStrike" sz="1200" u="none">
                <a:solidFill>
                  <a:srgbClr val="FFFFFF"/>
                </a:solidFill>
                <a:latin typeface="Calibri"/>
              </a:rPr>
              <a:t>doxepin prescribing information</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sinequan reviews</a:t>
            </a:r>
            <a:br/>
            <a:r>
              <a:rPr b="false" i="false" strike="noStrike" sz="1200" u="none">
                <a:solidFill>
                  <a:srgbClr val="FFFFFF"/>
                </a:solidFill>
                <a:latin typeface="Calibri"/>
              </a:rPr>
              <a:t>sinequan opinie</a:t>
            </a:r>
            <a:br/>
            <a:r>
              <a:rPr b="false" i="false" strike="noStrike" sz="1200" u="none">
                <a:solidFill>
                  <a:srgbClr val="FFFFFF"/>
                </a:solidFill>
                <a:latin typeface="Calibri"/>
              </a:rPr>
              <a:t>doxepin 5 mg</a:t>
            </a:r>
            <a:br/>
            <a:r>
              <a:rPr b="false" i="false" strike="noStrike" sz="1200" u="none">
                <a:solidFill>
                  <a:srgbClr val="FFFFFF"/>
                </a:solidFill>
                <a:latin typeface="Calibri"/>
              </a:rPr>
              <a:t>doxepin other drugs in same class</a:t>
            </a:r>
            <a:br/>
            <a:r>
              <a:rPr b="false" i="false" strike="noStrike" sz="1200" u="none">
                <a:solidFill>
                  <a:srgbClr val="FFFFFF"/>
                </a:solidFill>
                <a:latin typeface="Calibri"/>
              </a:rPr>
              <a:t>doxepin uses</a:t>
            </a:r>
            <a:br/>
            <a:r>
              <a:rPr b="false" i="false" strike="noStrike" sz="1200" u="none">
                <a:solidFill>
                  <a:srgbClr val="FFFFFF"/>
                </a:solidFill>
                <a:latin typeface="Calibri"/>
              </a:rPr>
              <a:t/>
            </a:r>
            <a:br/>
            <a:r>
              <a:rPr b="false" i="false" strike="noStrike" sz="1200" u="none">
                <a:solidFill>
                  <a:srgbClr val="FFFFFF"/>
                </a:solidFill>
                <a:latin typeface="Calibri"/>
              </a:rPr>
              <a:t>sinequan cmi</a:t>
            </a:r>
            <a:br/>
            <a:r>
              <a:rPr b="false" i="false" strike="noStrike" sz="1200" u="none">
                <a:solidFill>
                  <a:srgbClr val="FFFFFF"/>
                </a:solidFill>
                <a:latin typeface="Calibri"/>
              </a:rPr>
              <a:t>Each ml contains 2 mg of hydroxyzine</a:t>
            </a:r>
            <a:br/>
            <a:r>
              <a:rPr b="false" i="false" strike="noStrike" sz="1200" u="none">
                <a:solidFill>
                  <a:srgbClr val="FFFFFF"/>
                </a:solidFill>
                <a:latin typeface="Calibri"/>
              </a:rPr>
              <a:t>sinequan 100</a:t>
            </a:r>
            <a:br/>
            <a:r>
              <a:rPr b="false" i="false" strike="noStrike" sz="1200" u="none">
                <a:solidFill>
                  <a:srgbClr val="FFFFFF"/>
                </a:solidFill>
                <a:latin typeface="Calibri"/>
              </a:rPr>
              <a:t>We are gearing up for an unmonitored Clomid cycle   IUI so we just recently went through the price breakdown</a:t>
            </a:r>
            <a:br/>
            <a:r>
              <a:rPr b="false" i="false" strike="noStrike" sz="1200" u="none">
                <a:solidFill>
                  <a:srgbClr val="FFFFFF"/>
                </a:solidFill>
                <a:latin typeface="Calibri"/>
              </a:rPr>
              <a:t>doxepin nightmares</a:t>
            </a:r>
            <a:br/>
            <a:r>
              <a:rPr b="false" i="false" strike="noStrike" sz="1200" u="none">
                <a:solidFill>
                  <a:srgbClr val="FFFFFF"/>
                </a:solidFill>
                <a:latin typeface="Calibri"/>
              </a:rPr>
              <a:t>doxepin rem sleep</a:t>
            </a:r>
            <a:br/>
            <a:r>
              <a:rPr b="false" i="false" strike="noStrike" sz="1200" u="none">
                <a:solidFill>
                  <a:srgbClr val="FFFFFF"/>
                </a:solidFill>
                <a:latin typeface="Calibri"/>
              </a:rPr>
              <a:t>I&amp;rsquo;ve been on Xanax for ten years or so</a:t>
            </a:r>
            <a:br/>
            <a:r>
              <a:rPr b="false" i="false" strike="noStrike" sz="1200" u="none">
                <a:solidFill>
                  <a:srgbClr val="FFFFFF"/>
                </a:solidFill>
                <a:latin typeface="Calibri"/>
              </a:rPr>
              <a:t>quitting doxepin</a:t>
            </a:r>
            <a:br/>
            <a:r>
              <a:rPr b="false" i="false" strike="noStrike" sz="1200" u="none">
                <a:solidFill>
                  <a:srgbClr val="FFFFFF"/>
                </a:solidFill>
                <a:latin typeface="Calibri"/>
              </a:rPr>
              <a:t>Although his patients experience a huge surge in libido, their sperm count is even lower after hormone treatment</a:t>
            </a:r>
            <a:br/>
            <a:r>
              <a:rPr b="false" i="false" strike="noStrike" sz="1200" u="none">
                <a:solidFill>
                  <a:srgbClr val="FFFFFF"/>
                </a:solidFill>
                <a:latin typeface="Calibri"/>
              </a:rPr>
              <a:t>sinequan tbl</a:t>
            </a:r>
            <a:br/>
            <a:r>
              <a:rPr b="false" i="false" strike="noStrike" sz="1200" u="none">
                <a:solidFill>
                  <a:srgbClr val="FFFFFF"/>
                </a:solidFill>
                <a:latin typeface="Calibri"/>
              </a:rPr>
              <a:t>I don't know, i just think now my pimples take FOREVER to go away</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sinequan nombre generico</a:t>
            </a:r>
            <a:br/>
            <a:r>
              <a:rPr b="false" i="false" strike="noStrike" sz="1200" u="none">
                <a:solidFill>
                  <a:srgbClr val="FFFFFF"/>
                </a:solidFill>
                <a:latin typeface="Calibri"/>
              </a:rPr>
              <a:t>sinequan weight loss</a:t>
            </a:r>
            <a:br/>
            <a:r>
              <a:rPr b="false" i="false" strike="noStrike" sz="1200" u="none">
                <a:solidFill>
                  <a:srgbClr val="FFFFFF"/>
                </a:solidFill>
                <a:latin typeface="Calibri"/>
              </a:rPr>
              <a:t>Lowering of blood pressure is also achieved by the Caduet drug through relaxation of blood vessels</a:t>
            </a:r>
            <a:br/>
            <a:r>
              <a:rPr b="false" i="false" strike="noStrike" sz="1200" u="none">
                <a:solidFill>
                  <a:srgbClr val="FFFFFF"/>
                </a:solidFill>
                <a:latin typeface="Calibri"/>
              </a:rPr>
              <a:t>sinequan patient assistance</a:t>
            </a:r>
            <a:br/>
            <a:r>
              <a:rPr b="false" i="false" strike="noStrike" sz="1200" u="none">
                <a:solidFill>
                  <a:srgbClr val="FFFFFF"/>
                </a:solidFill>
                <a:latin typeface="Calibri"/>
              </a:rPr>
              <a:t>doxepin toxicity</a:t>
            </a:r>
            <a:br/>
            <a:r>
              <a:rPr b="false" i="false" strike="noStrike" sz="1200" u="none">
                <a:solidFill>
                  <a:srgbClr val="FFFFFF"/>
                </a:solidFill>
                <a:latin typeface="Calibri"/>
              </a:rPr>
              <a:t>sinequan tremors</a:t>
            </a:r>
            <a:br/>
            <a:r>
              <a:rPr b="false" i="false" strike="noStrike" sz="1200" u="none">
                <a:solidFill>
                  <a:srgbClr val="FFFFFF"/>
                </a:solidFill>
                <a:latin typeface="Calibri"/>
              </a:rPr>
              <a:t>In the U.S., the biggest danger of the capitalist system is that the private sector captures the state</a:t>
            </a:r>
            <a:br/>
            <a:r>
              <a:rPr b="false" i="false" strike="noStrike" sz="1200" u="none">
                <a:solidFill>
                  <a:srgbClr val="FFFFFF"/>
                </a:solidFill>
                <a:latin typeface="Calibri"/>
              </a:rPr>
              <a:t>buy sinequanone online</a:t>
            </a:r>
            <a:br/>
            <a:r>
              <a:rPr b="false" i="false" strike="noStrike" sz="1200" u="none">
                <a:solidFill>
                  <a:srgbClr val="FFFFFF"/>
                </a:solidFill>
                <a:latin typeface="Calibri"/>
              </a:rPr>
              <a:t>This rate includes patients who did not take the drug correctly</a:t>
            </a:r>
            <a:br/>
            <a:r>
              <a:rPr b="false" i="false" strike="noStrike" sz="1200" u="none">
                <a:solidFill>
                  <a:srgbClr val="FFFFFF"/>
                </a:solidFill>
                <a:latin typeface="Calibri"/>
              </a:rPr>
              <a:t>doxepin neuraxpharm 75 mg filmtabletten</a:t>
            </a:r>
            <a:br/>
            <a:r>
              <a:rPr b="false" i="false" strike="noStrike" sz="1200" u="none">
                <a:solidFill>
                  <a:srgbClr val="FFFFFF"/>
                </a:solidFill>
                <a:latin typeface="Calibri"/>
              </a:rPr>
              <a:t>sinequan para que sirve</a:t>
            </a:r>
            <a:br/>
            <a:r>
              <a:rPr b="false" i="false" strike="noStrike" sz="1200" u="none">
                <a:solidFill>
                  <a:srgbClr val="FFFFFF"/>
                </a:solidFill>
                <a:latin typeface="Calibri"/>
              </a:rPr>
              <a:t>purchase doxepin</a:t>
            </a:r>
            <a:br/>
            <a:r>
              <a:rPr b="false" i="false" strike="noStrike" sz="1200" u="none">
                <a:solidFill>
                  <a:srgbClr val="FFFFFF"/>
                </a:solidFill>
                <a:latin typeface="Calibri"/>
              </a:rPr>
              <a:t>doxepin zonalon cream</a:t>
            </a:r>
            <a:br/>
            <a:r>
              <a:rPr b="false" i="false" strike="noStrike" sz="1200" u="none">
                <a:solidFill>
                  <a:srgbClr val="FFFFFF"/>
                </a:solidFill>
                <a:latin typeface="Calibri"/>
              </a:rPr>
              <a:t>doxepin what is it used for</a:t>
            </a:r>
            <a:br/>
            <a:r>
              <a:rPr b="false" i="false" strike="noStrike" sz="1200" u="none">
                <a:solidFill>
                  <a:srgbClr val="FFFFFF"/>
                </a:solidFill>
                <a:latin typeface="Calibri"/>
              </a:rPr>
              <a:t>doxepin restless leg syndrome</a:t>
            </a:r>
            <a:br/>
            <a:r>
              <a:rPr b="false" i="false" strike="noStrike" sz="1200" u="none">
                <a:solidFill>
                  <a:srgbClr val="FFFFFF"/>
                </a:solidFill>
                <a:latin typeface="Calibri"/>
              </a:rPr>
              <a:t>doxepin 100mg capsule</a:t>
            </a:r>
            <a:br/>
            <a:r>
              <a:rPr b="false" i="false" strike="noStrike" sz="1200" u="none">
                <a:solidFill>
                  <a:srgbClr val="FFFFFF"/>
                </a:solidFill>
                <a:latin typeface="Calibri"/>
              </a:rPr>
              <a:t>sinequan antihistamine</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sinequan salad</a:t>
            </a:r>
            <a:br/>
            <a:r>
              <a:rPr b="false" i="false" strike="noStrike" sz="1200" u="none">
                <a:solidFill>
                  <a:srgbClr val="FFFFFF"/>
                </a:solidFill>
                <a:latin typeface="Calibri"/>
              </a:rPr>
              <a:t>sinequan liquid</a:t>
            </a:r>
            <a:br/>
            <a:r>
              <a:rPr b="false" i="false" strike="noStrike" sz="1200" u="none">
                <a:solidFill>
                  <a:srgbClr val="FFFFFF"/>
                </a:solidFill>
                <a:latin typeface="Calibri"/>
              </a:rPr>
              <a:t>doxepin yellow capsule</a:t>
            </a:r>
            <a:br/>
            <a:r>
              <a:rPr b="false" i="false" strike="noStrike" sz="1200" u="none">
                <a:solidFill>
                  <a:srgbClr val="FFFFFF"/>
                </a:solidFill>
                <a:latin typeface="Calibri"/>
              </a:rPr>
              <a:t>doxepin 25 mg yan etkileri</a:t>
            </a:r>
            <a:br/>
            <a:r>
              <a:rPr b="false" i="false" strike="noStrike" sz="1200" u="none">
                <a:solidFill>
                  <a:srgbClr val="FFFFFF"/>
                </a:solidFill>
                <a:latin typeface="Calibri"/>
              </a:rPr>
              <a:t>doxepin snorta</a:t>
            </a:r>
            <a:br/>
            <a:r>
              <a:rPr b="false" i="false" strike="noStrike" sz="1200" u="none">
                <a:solidFill>
                  <a:srgbClr val="FFFFFF"/>
                </a:solidFill>
                <a:latin typeface="Calibri"/>
              </a:rPr>
              <a:t>doxepin used for sleep</a:t>
            </a:r>
            <a:br/>
            <a:r>
              <a:rPr b="false" i="false" strike="noStrike" sz="1200" u="none">
                <a:solidFill>
                  <a:srgbClr val="FFFFFF"/>
                </a:solidFill>
                <a:latin typeface="Calibri"/>
              </a:rPr>
              <a:t>doxepin 200 mg</a:t>
            </a:r>
            <a:br/>
            <a:r>
              <a:rPr b="false" i="false" strike="noStrike" sz="1200" u="none">
                <a:solidFill>
                  <a:srgbClr val="FFFFFF"/>
                </a:solidFill>
                <a:latin typeface="Calibri"/>
              </a:rPr>
              <a:t>sinequan overdose</a:t>
            </a:r>
            <a:br/>
            <a:r>
              <a:rPr b="false" i="false" strike="noStrike" sz="1200" u="none">
                <a:solidFill>
                  <a:srgbClr val="FFFFFF"/>
                </a:solidFill>
                <a:latin typeface="Calibri"/>
              </a:rPr>
              <a:t>sinequan medication</a:t>
            </a:r>
            <a:br/>
            <a:r>
              <a:rPr b="false" i="false" strike="noStrike" sz="1200" u="none">
                <a:solidFill>
                  <a:srgbClr val="FFFFFF"/>
                </a:solidFill>
                <a:latin typeface="Calibri"/>
              </a:rPr>
              <a:t>So far, my bladder infections have cleared up rather quickly (like 2 days)</a:t>
            </a:r>
            <a:br/>
            <a:r>
              <a:rPr b="false" i="false" strike="noStrike" sz="1200" u="none">
                <a:solidFill>
                  <a:srgbClr val="FFFFFF"/>
                </a:solidFill>
                <a:latin typeface="Calibri"/>
              </a:rPr>
              <a:t/>
            </a:r>
            <a:br/>
            <a:r>
              <a:rPr b="false" i="false" strike="noStrike" sz="1200" u="none">
                <a:solidFill>
                  <a:srgbClr val="FFFFFF"/>
                </a:solidFill>
                <a:latin typeface="Calibri"/>
              </a:rPr>
              <a:t>Female patients who have undergone treatment for noninvasive cancer (ductal carcinoma in situ or DCIS) are sometimes treated with this drug, so as to help lower the risk of invasive breast cancer</a:t>
            </a:r>
            <a:br/>
            <a:r>
              <a:rPr b="false" i="false" strike="noStrike" sz="1200" u="none">
                <a:solidFill>
                  <a:srgbClr val="FFFFFF"/>
                </a:solidFill>
                <a:latin typeface="Calibri"/>
              </a:rPr>
              <a:t>sinequan long term effects</a:t>
            </a:r>
            <a:br/>
            <a:r>
              <a:rPr b="false" i="false" strike="noStrike" sz="1200" u="none">
                <a:solidFill>
                  <a:srgbClr val="FFFFFF"/>
                </a:solidFill>
                <a:latin typeface="Calibri"/>
              </a:rPr>
              <a:t>I would suddenly end up at places and have no idea how i got there My husband ( ex husband now ) left me because he just could not take it anymore ( me being a freak )</a:t>
            </a:r>
            <a:br/>
            <a:r>
              <a:rPr b="false" i="false" strike="noStrike" sz="1200" u="none">
                <a:solidFill>
                  <a:srgbClr val="FFFFFF"/>
                </a:solidFill>
                <a:latin typeface="Calibri"/>
              </a:rPr>
              <a:t>doxepin oral mucositis</a:t>
            </a:r>
            <a:br/>
            <a:r>
              <a:rPr b="false" i="false" strike="noStrike" sz="1200" u="none">
                <a:solidFill>
                  <a:srgbClr val="FFFFFF"/>
                </a:solidFill>
                <a:latin typeface="Calibri"/>
              </a:rPr>
              <a:t>Activedrug was titrated beginning at 1 mg/kg/day for a week; the dose was thenincreased to 3 mg/kg/day for one week, then to 6 mg/kg/day</a:t>
            </a:r>
            <a:br/>
            <a:r>
              <a:rPr b="false" i="false" strike="noStrike" sz="1200" u="none">
                <a:solidFill>
                  <a:srgbClr val="FFFFFF"/>
                </a:solidFill>
                <a:latin typeface="Calibri"/>
              </a:rPr>
              <a:t>doxepin prolonged qt interval</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sinequan mg</a:t>
            </a:r>
            <a:br/>
            <a:r>
              <a:rPr b="false" i="false" strike="noStrike" sz="1200" u="none">
                <a:solidFill>
                  <a:srgbClr val="FFFFFF"/>
                </a:solidFill>
                <a:latin typeface="Calibri"/>
              </a:rPr>
              <a:t>doxepin canine</a:t>
            </a:r>
            <a:br/>
            <a:r>
              <a:rPr b="false" i="false" strike="noStrike" sz="1200" u="none">
                <a:solidFill>
                  <a:srgbClr val="FFFFFF"/>
                </a:solidFill>
                <a:latin typeface="Calibri"/>
              </a:rPr>
              <a:t>bijwerkingen van sinequan</a:t>
            </a:r>
            <a:br/>
            <a:r>
              <a:rPr b="false" i="false" strike="noStrike" sz="1200" u="none">
                <a:solidFill>
                  <a:srgbClr val="FFFFFF"/>
                </a:solidFill>
                <a:latin typeface="Calibri"/>
              </a:rPr>
              <a:t>To add for those first timers of Depo like myself, when she stuck the injection in my behind it stung a bit and made me jump when it went it</a:t>
            </a:r>
            <a:br/>
            <a:r>
              <a:rPr b="false" i="false" strike="noStrike" sz="1200" u="none">
                <a:solidFill>
                  <a:srgbClr val="FFFFFF"/>
                </a:solidFill>
                <a:latin typeface="Calibri"/>
              </a:rPr>
              <a:t>doxepin rxlist</a:t>
            </a:r>
            <a:br/>
            <a:r>
              <a:rPr b="false" i="false" strike="noStrike" sz="1200" u="none">
                <a:solidFill>
                  <a:srgbClr val="FFFFFF"/>
                </a:solidFill>
                <a:latin typeface="Calibri"/>
              </a:rPr>
              <a:t>doxepin weight gain</a:t>
            </a:r>
            <a:br/>
            <a:r>
              <a:rPr b="false" i="false" strike="noStrike" sz="1200" u="none">
                <a:solidFill>
                  <a:srgbClr val="FFFFFF"/>
                </a:solidFill>
                <a:latin typeface="Calibri"/>
              </a:rPr>
              <a:t>doxepin klonopin</a:t>
            </a:r>
            <a:br/>
            <a:r>
              <a:rPr b="false" i="false" strike="noStrike" sz="1200" u="none">
                <a:solidFill>
                  <a:srgbClr val="FFFFFF"/>
                </a:solidFill>
                <a:latin typeface="Calibri"/>
              </a:rPr>
              <a:t>Our management does not support us, our Medical Director does not want to step on another physician&amp;#39;s toes or usurp their authority</a:t>
            </a:r>
            <a:br/>
            <a:r>
              <a:rPr b="false" i="false" strike="noStrike" sz="1200" u="none">
                <a:solidFill>
                  <a:srgbClr val="FFFFFF"/>
                </a:solidFill>
                <a:latin typeface="Calibri"/>
              </a:rPr>
              <a:t>sinequan for anxiety</a:t>
            </a:r>
            <a:br/>
            <a:r>
              <a:rPr b="false" i="false" strike="noStrike" sz="1200" u="none">
                <a:solidFill>
                  <a:srgbClr val="FFFFFF"/>
                </a:solidFill>
                <a:latin typeface="Calibri"/>
              </a:rPr>
              <a:t>At that point in time I did not notice very many side effects</a:t>
            </a:r>
            <a:br/>
            <a:r>
              <a:rPr b="false" i="false" strike="noStrike" sz="1200" u="none">
                <a:solidFill>
                  <a:srgbClr val="FFFFFF"/>
                </a:solidFill>
                <a:latin typeface="Calibri"/>
              </a:rPr>
              <a:t>ยำ sinequan 25 mg</a:t>
            </a:r>
            <a:br/>
            <a:r>
              <a:rPr b="false" i="false" strike="noStrike" sz="1200" u="none">
                <a:solidFill>
                  <a:srgbClr val="FFFFFF"/>
                </a:solidFill>
                <a:latin typeface="Calibri"/>
              </a:rPr>
              <a:t>doxepin class</a:t>
            </a:r>
            <a:br/>
            <a:r>
              <a:rPr b="false" i="false" strike="noStrike" sz="1200" u="none">
                <a:solidFill>
                  <a:srgbClr val="FFFFFF"/>
                </a:solidFill>
                <a:latin typeface="Calibri"/>
              </a:rPr>
              <a:t>sinequan definition</a:t>
            </a:r>
            <a:br/>
            <a:r>
              <a:rPr b="false" i="false" strike="noStrike" sz="1200" u="none">
                <a:solidFill>
                  <a:srgbClr val="FFFFFF"/>
                </a:solidFill>
                <a:latin typeface="Calibri"/>
              </a:rPr>
              <a:t>He has held various positions in R&amp;D and medical affairs, was Global Head Pediatrics Novartis from 2001 to 2005 and was Global Head Pediatrics Roche from 2005 to 2009</a:t>
            </a:r>
            <a:br/>
            <a:r>
              <a:rPr b="false" i="false" strike="noStrike" sz="1200" u="none">
                <a:solidFill>
                  <a:srgbClr val="FFFFFF"/>
                </a:solidFill>
                <a:latin typeface="Calibri"/>
              </a:rPr>
              <a:t>doxepin 25 mg sleep</a:t>
            </a:r>
            <a:br/>
            <a:r>
              <a:rPr b="false" i="false" strike="noStrike" sz="1200" u="none">
                <a:solidFill>
                  <a:srgbClr val="FFFFFF"/>
                </a:solidFill>
                <a:latin typeface="Calibri"/>
              </a:rPr>
              <a:t>doxepin taper schedule</a:t>
            </a:r>
            <a:br/>
            <a:r>
              <a:rPr b="false" i="false" strike="noStrike" sz="1200" u="none">
                <a:solidFill>
                  <a:srgbClr val="FFFFFF"/>
                </a:solidFill>
                <a:latin typeface="Calibri"/>
              </a:rPr>
              <a:t>doxepin purchase online</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doxepin high</a:t>
            </a:r>
            <a:br/>
            <a:r>
              <a:rPr b="false" i="false" strike="noStrike" sz="1200" u="none">
                <a:solidFill>
                  <a:srgbClr val="FFFFFF"/>
                </a:solidFill>
                <a:latin typeface="Calibri"/>
              </a:rPr>
              <a:t>doxepin 5 cream</a:t>
            </a:r>
            <a:br/>
            <a:r>
              <a:rPr b="false" i="false" strike="noStrike" sz="1200" u="none">
                <a:solidFill>
                  <a:srgbClr val="FFFFFF"/>
                </a:solidFill>
                <a:latin typeface="Calibri"/>
              </a:rPr>
              <a:t>What company are you calling from? zyban rder Over the years, the Zeta cartel became big enough to threaten the Sinaloa Cartel of Joaquin Guzman, aka "El Chapo," Mexico's most wanted man</a:t>
            </a:r>
            <a:br/>
            <a:r>
              <a:rPr b="false" i="false" strike="noStrike" sz="1200" u="none">
                <a:solidFill>
                  <a:srgbClr val="FFFFFF"/>
                </a:solidFill>
                <a:latin typeface="Calibri"/>
              </a:rPr>
              <a:t>sinequan user reviews</a:t>
            </a:r>
            <a:br/>
            <a:r>
              <a:rPr b="false" i="false" strike="noStrike" sz="1200" u="none">
                <a:solidFill>
                  <a:srgbClr val="FFFFFF"/>
                </a:solidFill>
                <a:latin typeface="Calibri"/>
              </a:rPr>
              <a:t>doxepin yahoo answers</a:t>
            </a:r>
            <a:br/>
            <a:r>
              <a:rPr b="false" i="false" strike="noStrike" sz="1200" u="none">
                <a:solidFill>
                  <a:srgbClr val="FFFFFF"/>
                </a:solidFill>
                <a:latin typeface="Calibri"/>
              </a:rPr>
              <a:t>doxepin nerve pain</a:t>
            </a:r>
            <a:br/>
            <a:r>
              <a:rPr b="false" i="false" strike="noStrike" sz="1200" u="none">
                <a:solidFill>
                  <a:srgbClr val="FFFFFF"/>
                </a:solidFill>
                <a:latin typeface="Calibri"/>
              </a:rPr>
              <a:t>Nearly all insulin on the market today is now produced from bacteria and is almost identical to human insulin.</a:t>
            </a:r>
            <a:br/>
            <a:r>
              <a:rPr b="false" i="false" strike="noStrike" sz="1200" u="none">
                <a:solidFill>
                  <a:srgbClr val="FFFFFF"/>
                </a:solidFill>
                <a:latin typeface="Calibri"/>
              </a:rPr>
              <a:t>doxepin mylan 6410</a:t>
            </a:r>
            <a:br/>
            <a:r>
              <a:rPr b="false" i="false" strike="noStrike" sz="1200" u="none">
                <a:solidFill>
                  <a:srgbClr val="FFFFFF"/>
                </a:solidFill>
                <a:latin typeface="Calibri"/>
              </a:rPr>
              <a:t>doxepin y su uso</a:t>
            </a:r>
            <a:br/>
            <a:r>
              <a:rPr b="false" i="false" strike="noStrike" sz="1200" u="none">
                <a:solidFill>
                  <a:srgbClr val="FFFFFF"/>
                </a:solidFill>
                <a:latin typeface="Calibri"/>
              </a:rPr>
              <a:t>sta je doxepin</a:t>
            </a:r>
            <a:br/>
            <a:r>
              <a:rPr b="false" i="false" strike="noStrike" sz="1200" u="none">
                <a:solidFill>
                  <a:srgbClr val="FFFFFF"/>
                </a:solidFill>
                <a:latin typeface="Calibri"/>
              </a:rPr>
              <a:t>doxepin pregnancy category</a:t>
            </a:r>
            <a:br/>
            <a:r>
              <a:rPr b="false" i="false" strike="noStrike" sz="1200" u="none">
                <a:solidFill>
                  <a:srgbClr val="FFFFFF"/>
                </a:solidFill>
                <a:latin typeface="Calibri"/>
              </a:rPr>
              <a:t>Since I began taking orlistat (Alli) 4 yrs ago, which helped to put the fat back into the stool, I have no further ER visits</a:t>
            </a:r>
            <a:br/>
            <a:r>
              <a:rPr b="false" i="false" strike="noStrike" sz="1200" u="none">
                <a:solidFill>
                  <a:srgbClr val="FFFFFF"/>
                </a:solidFill>
                <a:latin typeface="Calibri"/>
              </a:rPr>
              <a:t>sinequan for migraine</a:t>
            </a:r>
            <a:br/>
            <a:r>
              <a:rPr b="false" i="false" strike="noStrike" sz="1200" u="none">
                <a:solidFill>
                  <a:srgbClr val="FFFFFF"/>
                </a:solidFill>
                <a:latin typeface="Calibri"/>
              </a:rPr>
              <a:t>doxepin zopiclone</a:t>
            </a:r>
            <a:br/>
            <a:r>
              <a:rPr b="false" i="false" strike="noStrike" sz="1200" u="none">
                <a:solidFill>
                  <a:srgbClr val="FFFFFF"/>
                </a:solidFill>
                <a:latin typeface="Calibri"/>
              </a:rPr>
              <a:t>sinequan vademecum</a:t>
            </a:r>
            <a:br/>
            <a:r>
              <a:rPr b="false" i="false" strike="noStrike" sz="1200" u="none">
                <a:solidFill>
                  <a:srgbClr val="FFFFFF"/>
                </a:solidFill>
                <a:latin typeface="Calibri"/>
              </a:rPr>
              <a:t>But his sicknesses pass much quicker if I don&amp;rsquo;t try to bring the fever down.</a:t>
            </a:r>
            <a:br/>
            <a:r>
              <a:rPr b="false" i="false" strike="noStrike" sz="1200" u="none">
                <a:solidFill>
                  <a:srgbClr val="FFFFFF"/>
                </a:solidFill>
                <a:latin typeface="Calibri"/>
              </a:rPr>
              <a:t>doxepin not working for sleep</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In patients with renal impairment (creatinine clearance 50 mL/min) or hepatic cirrhosis, the clearance of Terbinafine is decreased by approximately 50% compared to normal volunteers</a:t>
            </a:r>
            <a:br/>
            <a:r>
              <a:rPr b="false" i="false" strike="noStrike" sz="1200" u="none">
                <a:solidFill>
                  <a:srgbClr val="FFFFFF"/>
                </a:solidFill>
                <a:latin typeface="Calibri"/>
              </a:rPr>
              <a:t>sinequan notice</a:t>
            </a:r>
            <a:br/>
            <a:r>
              <a:rPr b="false" i="false" strike="noStrike" sz="1200" u="none">
                <a:solidFill>
                  <a:srgbClr val="FFFFFF"/>
                </a:solidFill>
                <a:latin typeface="Calibri"/>
              </a:rPr>
              <a:t>doxepin 75 mg capsule</a:t>
            </a:r>
            <a:br/>
            <a:r>
              <a:rPr b="false" i="false" strike="noStrike" sz="1200" u="none">
                <a:solidFill>
                  <a:srgbClr val="FFFFFF"/>
                </a:solidFill>
                <a:latin typeface="Calibri"/>
              </a:rPr>
              <a:t>doxepin 75 mg sleep</a:t>
            </a:r>
            <a:br/>
            <a:r>
              <a:rPr b="false" i="false" strike="noStrike" sz="1200" u="none">
                <a:solidFill>
                  <a:srgbClr val="FFFFFF"/>
                </a:solidFill>
                <a:latin typeface="Calibri"/>
              </a:rPr>
              <a:t>doxepin benefits</a:t>
            </a:r>
            <a:br/>
            <a:r>
              <a:rPr b="false" i="false" strike="noStrike" sz="1200" u="none">
                <a:solidFill>
                  <a:srgbClr val="FFFFFF"/>
                </a:solidFill>
                <a:latin typeface="Calibri"/>
              </a:rPr>
              <a:t>Feeding over several weeks causes the blemish to take on a blister-like appearance and can destroy much of the leaf</a:t>
            </a:r>
            <a:br/>
            <a:r>
              <a:rPr b="false" i="false" strike="noStrike" sz="1200" u="none">
                <a:solidFill>
                  <a:srgbClr val="FFFFFF"/>
                </a:solidFill>
                <a:latin typeface="Calibri"/>
              </a:rPr>
              <a:t>doxepin sleep</a:t>
            </a:r>
            <a:br/>
            <a:r>
              <a:rPr b="false" i="false" strike="noStrike" sz="1200" u="none">
                <a:solidFill>
                  <a:srgbClr val="FFFFFF"/>
                </a:solidFill>
                <a:latin typeface="Calibri"/>
              </a:rPr>
              <a:t>Each tablet contains 23 mg of doxycycline hyclate equivalent to 20 mg of doxycycline.</a:t>
            </a:r>
            <a:br/>
            <a:r>
              <a:rPr b="false" i="false" strike="noStrike" sz="1200" u="none">
                <a:solidFill>
                  <a:srgbClr val="FFFFFF"/>
                </a:solidFill>
                <a:latin typeface="Calibri"/>
              </a:rPr>
              <a:t>sinequan ocd</a:t>
            </a:r>
            <a:br/>
            <a:r>
              <a:rPr b="false" i="false" strike="noStrike" sz="1200" u="none">
                <a:solidFill>
                  <a:srgbClr val="FFFFFF"/>
                </a:solidFill>
                <a:latin typeface="Calibri"/>
              </a:rPr>
              <a:t>doxepin zoloft interaction</a:t>
            </a:r>
            <a:br/>
            <a:r>
              <a:rPr b="false" i="false" strike="noStrike" sz="1200" u="none">
                <a:solidFill>
                  <a:srgbClr val="FFFFFF"/>
                </a:solidFill>
                <a:latin typeface="Calibri"/>
              </a:rPr>
              <a:t>doxepin 3 mg</a:t>
            </a:r>
            <a:br/>
            <a:r>
              <a:rPr b="false" i="false" strike="noStrike" sz="1200" u="none">
                <a:solidFill>
                  <a:srgbClr val="FFFFFF"/>
                </a:solidFill>
                <a:latin typeface="Calibri"/>
              </a:rPr>
              <a:t>sinequan headaches</a:t>
            </a:r>
            <a:br/>
            <a:r>
              <a:rPr b="false" i="false" strike="noStrike" sz="1200" u="none">
                <a:solidFill>
                  <a:srgbClr val="FFFFFF"/>
                </a:solidFill>
                <a:latin typeface="Calibri"/>
              </a:rPr>
              <a:t>doxepin hcl 10mg</a:t>
            </a:r>
            <a:br/>
            <a:r>
              <a:rPr b="false" i="false" strike="noStrike" sz="1200" u="none">
                <a:solidFill>
                  <a:srgbClr val="FFFFFF"/>
                </a:solidFill>
                <a:latin typeface="Calibri"/>
              </a:rPr>
              <a:t>sinequan mims</a:t>
            </a:r>
            <a:br/>
            <a:r>
              <a:rPr b="false" i="false" strike="noStrike" sz="1200" u="none">
                <a:solidFill>
                  <a:srgbClr val="FFFFFF"/>
                </a:solidFill>
                <a:latin typeface="Calibri"/>
              </a:rPr>
              <a:t>doxepin abuse</a:t>
            </a:r>
            <a:br/>
            <a:r>
              <a:rPr b="false" i="false" strike="noStrike" sz="1200" u="none">
                <a:solidFill>
                  <a:srgbClr val="FFFFFF"/>
                </a:solidFill>
                <a:latin typeface="Calibri"/>
              </a:rPr>
              <a:t>doxepin epocrates</a:t>
            </a:r>
            <a:br/>
            <a:r>
              <a:rPr b="false" i="false" strike="noStrike" sz="1200" u="none">
                <a:solidFill>
                  <a:srgbClr val="FFFFFF"/>
                </a:solidFill>
                <a:latin typeface="Calibri"/>
              </a:rPr>
              <a:t>doxepin reviews</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doxepin drug</a:t>
            </a:r>
            <a:br/>
            <a:r>
              <a:rPr b="false" i="false" strike="noStrike" sz="1200" u="none">
                <a:solidFill>
                  <a:srgbClr val="FFFFFF"/>
                </a:solidFill>
                <a:latin typeface="Calibri"/>
              </a:rPr>
              <a:t>doxepin recreational use</a:t>
            </a:r>
            <a:br/>
            <a:r>
              <a:rPr b="false" i="false" strike="noStrike" sz="1200" u="none">
                <a:solidFill>
                  <a:srgbClr val="FFFFFF"/>
                </a:solidFill>
                <a:latin typeface="Calibri"/>
              </a:rPr>
              <a:t>doxepin low dose</a:t>
            </a:r>
            <a:br/>
            <a:r>
              <a:rPr b="false" i="false" strike="noStrike" sz="1200" u="none">
                <a:solidFill>
                  <a:srgbClr val="FFFFFF"/>
                </a:solidFill>
                <a:latin typeface="Calibri"/>
              </a:rPr>
              <a:t>does sinequan get you high</a:t>
            </a:r>
            <a:br/>
            <a:r>
              <a:rPr b="false" i="false" strike="noStrike" sz="1200" u="none">
                <a:solidFill>
                  <a:srgbClr val="FFFFFF"/>
                </a:solidFill>
                <a:latin typeface="Calibri"/>
              </a:rPr>
              <a:t>doxepin jerking</a:t>
            </a:r>
            <a:br/>
            <a:r>
              <a:rPr b="false" i="false" strike="noStrike" sz="1200" u="none">
                <a:solidFill>
                  <a:srgbClr val="FFFFFF"/>
                </a:solidFill>
                <a:latin typeface="Calibri"/>
              </a:rPr>
              <a:t>doxepin half life</a:t>
            </a:r>
            <a:br/>
            <a:r>
              <a:rPr b="false" i="false" strike="noStrike" sz="1200" u="none">
                <a:solidFill>
                  <a:srgbClr val="FFFFFF"/>
                </a:solidFill>
                <a:latin typeface="Calibri"/>
              </a:rPr>
              <a:t>sinequan kaufen</a:t>
            </a:r>
            <a:br/>
            <a:r>
              <a:rPr b="false" i="false" strike="noStrike" sz="1200" u="none">
                <a:solidFill>
                  <a:srgbClr val="FFFFFF"/>
                </a:solidFill>
                <a:latin typeface="Calibri"/>
              </a:rPr>
              <a:t>sinequan effects</a:t>
            </a:r>
            <a:br/>
            <a:r>
              <a:rPr b="false" i="false" strike="noStrike" sz="1200" u="none">
                <a:solidFill>
                  <a:srgbClr val="FFFFFF"/>
                </a:solidFill>
                <a:latin typeface="Calibri"/>
              </a:rPr>
              <a:t>The following interactions are based on drug interactions involving each component of the olmesartan/hydrochlorothiazide combination.</a:t>
            </a:r>
            <a:br/>
            <a:r>
              <a:rPr b="false" i="false" strike="noStrike" sz="1200" u="none">
                <a:solidFill>
                  <a:srgbClr val="FFFFFF"/>
                </a:solidFill>
                <a:latin typeface="Calibri"/>
              </a:rPr>
              <a:t>doxepin bluelight</a:t>
            </a:r>
            <a:br/>
            <a:r>
              <a:rPr b="false" i="false" strike="noStrike" sz="1200" u="none">
                <a:solidFill>
                  <a:srgbClr val="FFFFFF"/>
                </a:solidFill>
                <a:latin typeface="Calibri"/>
              </a:rPr>
              <a:t>Olmesartanshows linear pharmacokinetics following single oral doses of up to 320 mg andmultiple oral doses of up to 80 mg</a:t>
            </a:r>
            <a:br/>
            <a:r>
              <a:rPr b="false" i="false" strike="noStrike" sz="1200" u="none">
                <a:solidFill>
                  <a:srgbClr val="FFFFFF"/>
                </a:solidFill>
                <a:latin typeface="Calibri"/>
              </a:rPr>
              <a:t>sinequan hcl</a:t>
            </a:r>
            <a:br/>
            <a:r>
              <a:rPr b="false" i="false" strike="noStrike" sz="1200" u="none">
                <a:solidFill>
                  <a:srgbClr val="FFFFFF"/>
                </a:solidFill>
                <a:latin typeface="Calibri"/>
              </a:rPr>
              <a:t>sinequan adverse effects</a:t>
            </a:r>
            <a:br/>
            <a:r>
              <a:rPr b="false" i="false" strike="noStrike" sz="1200" u="none">
                <a:solidFill>
                  <a:srgbClr val="FFFFFF"/>
                </a:solidFill>
                <a:latin typeface="Calibri"/>
              </a:rPr>
              <a:t>sinequan for itching</a:t>
            </a:r>
            <a:br/>
            <a:r>
              <a:rPr b="false" i="false" strike="noStrike" sz="1200" u="none">
                <a:solidFill>
                  <a:srgbClr val="FFFFFF"/>
                </a:solidFill>
                <a:latin typeface="Calibri"/>
              </a:rPr>
              <a:t>After I have done this I then spray the rest of their body avoiding their eyes mouth and nose and then sort of "pat" it into their coats</a:t>
            </a:r>
            <a:br/>
            <a:r>
              <a:rPr b="false" i="false" strike="noStrike" sz="1200" u="none">
                <a:solidFill>
                  <a:srgbClr val="FFFFFF"/>
                </a:solidFill>
                <a:latin typeface="Calibri"/>
              </a:rPr>
              <a:t>doxepin trade name</a:t>
            </a:r>
            <a:br/>
            <a:r>
              <a:rPr b="false" i="false" strike="noStrike" sz="1200" u="none">
                <a:solidFill>
                  <a:srgbClr val="FFFFFF"/>
                </a:solidFill>
                <a:latin typeface="Calibri"/>
              </a:rPr>
              <a:t>Avoid getting dehydrated while using Generic for Aldactone*</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2015-12-20T01:17:07+04:00</dcterms:created>
  <dcterms:modified xsi:type="dcterms:W3CDTF">2015-12-20T01:17:07+04:00</dcterms:modified>
  <dc:title>Doxepin 5 Cream - Sta Je Doxepin</dc:title>
  <dc:description>Sinequan nursing considerations, sinequan drug interactions, doxepin sleeping pill, sinequan reviews, sinequan tremors, bijwerkingen van sinequan, doxepin high</dc:description>
  <dc:subject>Doxepin 5 Cream - Sta Je Doxepin</dc:subject>
  <cp:keywords>sinequan classification, sinequan opinie, sinequan cmi, doxepin neuraxpharm 75 mg filmtabletten, sinequan para que sirve, sinequan overdose, doxepin klonopin, doxepin taper schedule, doxepin not working for sleep, sinequan adverse effects</cp:keywords>
  <cp:category/>
</cp:coreProperties>
</file>