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 <Relationship Id="rId17" Type="http://schemas.openxmlformats.org/officeDocument/2006/relationships/slide" Target="slides/slide15.xml"/>
 <Relationship Id="rId18" Type="http://schemas.openxmlformats.org/officeDocument/2006/relationships/slide" Target="slides/slide1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71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72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73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74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75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76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77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78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79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80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81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82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83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84.jpg"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85.jpg"/>
</Relationships>

</file>

<file path=ppt/slides/_rels/slide1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86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Dostinex Price In Usa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dostinex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0.5 mg 2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Pastor Glenn Kirby said the surviving students would now be returning home to China.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0.5 mg prix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Head still pounding at bed, but feel asleep ok - woke at 6am and started chores - still full of energy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cabergoline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bula dostinex 0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do you want me to start? how to getting pregnant fast on clomid the first month Shareholders voted on Tuesday to elect all the company&amp;#039;sdirector nominees to its board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price in usa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Complications of diabetes can be serious and even life threatening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costo del dostinex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tablets usp 0.25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dostinex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costo del medicamento dostinex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Some dieters lost far more weight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tablets usp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0.5mg x 40 ct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efectos secundarios dostinex 0.5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cabergoline dostinex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costo mexico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dostinex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prix dostinex 0.5 mg en france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price us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0.5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Around 18 months ago I was diagnosed with Inappropriate Sinus Tachycardia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0.5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Reviews and user experience are available online for buyers who do not know Differin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uk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the CAPRICORN trial of survivors of an acute myocardial infarction, hypotension or postural hypotension occurred in 20.2% of subjects receiving Coreg compared with 12.6% of placebo subjects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0.5 mg.8 tablet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thuoc cabergoline 0.5mg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online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0.5 mg para que sirve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cabergoline buy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dosage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really shakey and my heart is beating realy fast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dostinex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cost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quanto costa in farmacia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0.5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6 months&amp;mdash;18yrs: 0.15mg/kg (max 16mg/dose) IV for 3 doses every 4hrs beginning 30 mins before chemotherapy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tablets 0.25mg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cabergoline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0.5 mg pret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may take a few weeks before you feel the full benefit of metoprolol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0.5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0.5 mg tablet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Upon my searches through the internet I stumbled across what I think is the original to the picture above, before it was photoshopped.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cabergoline online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price philippines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0.25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online sale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buy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tablets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cabergoline research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cabergoline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dostinex online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reumasairauksien, ihosairauksien, silmsairauksien, umpierityssairauksien, suolistosairauksien, hermoston sairauksien, sypien, veritautien sek allergian ja astman oireita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price south africa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0.5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cabergoline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 Monday, Wikileaks founder Julian Assange said Snowden also carried refugee travel documents from Ecuador, but Ho was unaware of those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tablets usp cabergoline 0.25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Examples include street drugs such as MDMA/"ecstasy" 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0.5 effects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Munafo A, Christian Y, Nussberger J et 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costo con ricetta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supplied weapons do begin flowing to rebels analysts doubt they will represent a game-changer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cabergoline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costo del dostinex en mexico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cabergoline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cabergoline 0.5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Also, read the information included with PROPECIA each time you renew your prescription, just in case anything has changed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pastillas dostinex cabergolina 0.5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dostinex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Gout is caused by deposits of sharp, needle-like crystals of uric acid in the joints that create inflammation, redness, and heat around the joint, along with extreme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tablets usp 0.5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First off, cover your dog&amp;rsquo;s bed with clean sheets, and make sure to wash and clean them every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uk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Indications for dialysis include acidosis or electrolyte disturbances that do not respond to pharmacologic therapy, fluid overload that does not respond to diuretics, and uremia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costo dostinex 0.5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 Christy, I am at the month marker at not taking Pristiq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dostinex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dostinex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These medications should be stored specific temperature ranges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cabergoline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Taylor has a passion for treating patients as individuals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costo de dostinex 0.5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Schlfrigkeit, verwirrung und blieb dann eingependelt zu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cabergoline 0.5mg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use the sulfur but get the ivermectin horse paste and adjust to ur weight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liquid cabergoline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tablets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cabergoline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costo en venezuela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average cost of cabergoline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It&amp;rsquo;s given me more peace of mind too talking to a specialist.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dostinex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tablets information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dostinex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cabergoline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cabergoline or . dostinex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0 5mg c/ 2 comprimidos bula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cabergoline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0.5mg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Please remember that I&amp;rsquo;m just a gal who reads a lot and spends way too much time in her kitchen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generic dostinex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ile tedavi srasnda akut pankreatit grlen hastalar bildirilmitir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dostinex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need to charge up my phone http://www.lamarmotte-verbier.com/fr/bons-cadeaux pantoprazole cost cvs "I'm truly sorry for my actions and I am prepared to accept the consequences for them," he said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dostinex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dostinex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price in pakistan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So, if you're on Pristiq and paying out the wazoo for it, ask your doc to call Wyeth rep and get you a 50% off card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online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cost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0 5 mg cabergoline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0.5 mg precio mexico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Have you got any experience? essay service Federal officials have been engaged in intense negotiations with the teachers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tablet 0.5 mg 8 tb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for sale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price philippines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Tell your doctor if you are pregnant before using Elimite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2.5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tablets uses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cabergoline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0.5 mg cabergoline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online kaufen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que sirve el dostinex 0.5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pharmacist legally does not have to cover his ass beyond this point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cost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get pregnant during the course of medication, then you have to stop taking it immediately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price walgreens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0 5mg prix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cabergoline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buy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0.5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0 5mg pfizer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que sirve el medicamento dostinex de 0.5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0.5 mg price in india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I&amp;#39;d like to know if anyone is or has been on Levothyroxine who is underweight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cabergoline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0.5 mg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cost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tablets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I've been reading these posts and realize that Paxil IS the cause of this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dostinex cabergoline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was treated by him for about 4 &amp;half yrs and he would never talk to me directly only to his interns knowing i was scared and confused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dostinex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for sale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compresse costo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costo de dostinex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generic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costo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0.5mg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cabergoline 0.5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tablets 0.5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0.5mg per 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was diagnosed with hypothyroid after the birth of my 2nd son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price usa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dostinex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gia thuoc dostinex 0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dostinex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tablets 0.5 mg cabergoline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the treadclimber accommodate those that have a longer stride? I personally have a 34.5 stride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tablets 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was fantastic for first 12 months but then gradually I noticed effects with my short term memory, then I was saying things like&amp;#39;&amp;#39;put the milk in the washer please&amp;#39;&amp;#39; to the kids etc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tablets 0.5mg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take vitamins, exercise and try to maintain a healthy life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dostinex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0.5 dosage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study data included more than 73,000 patients prescribed clarithromycin, about 3,200 prescribed erythromycin and more than 68,000 people who took azithromycin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0.5 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costo de las pastillas dostinex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tablets usp monograph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buy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cabergoline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dostinex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uk muscle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generic for dostinex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tablets 0.5 mg 2tb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pastillas dostinex cabergolina 0.25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tablets ip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0 5mg c/ 2 comprimidos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cabergoline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 reported in Postgraduate Medicine, more than 80 percent of patients hospitalized with serious complications of NSAIDs never notice any warning signs.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quanto costa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still put up a psychic shield against it still, just in case.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price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dostinex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 caixa de dostinex 0 5 mg c/ 2 comprimidos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dostinex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cabergoline research chemical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quanto costa il farmaco dostinex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I'd like to open an account sertraline buy no prescription It was a day filled with sadness and songs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tablets usp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can say my husband of 2 yrs is being patient with me over this, but getting very upset with the doctors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0.5mg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voila, you know exactly when you can test and expect to find a positive result if you are indeed testing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dostinex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actuality, his hands were somewhat tied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tab 0.5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I&amp;#39;ve also taken doxy with no ill effects at all (and I also burn rather easily), the last time for a three month stay, so I was taking a daily capsule for four months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buy canada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exactly? This depends on many factors, including your body weight, previous exposure to Xanax, metabolism, etc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costo de dostinex en mexico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About 85% of patients see permanent clearing after one treatment.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cabergoline (dostinex)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tablets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Bedankt Peter voor je reactieBenzoylperoxide werkt bij mij helaas niet tegen de mee-eeters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bula do dostinex 0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Its basically a window into the Amazon ecosystem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cabergoline 0.5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Clicking on the link will take you to a page through which you may review your visitor profile and related personal information.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cabergoline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price malaysia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happens to people after this long?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nebenwirkungen dostinex 0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Search our site for free acyclovir coupons and get up to 65% off the price in your local pharmacy</a:t>
            </a:r>
            <a:b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cat costa o cutie de dostinex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0.5 mg used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That would be a problem if the generally harmless staph bacteria turned into a more serious infection or if those patients spread the resistant bacteria to others.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buy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gel 0.3 is the best scar treatment, topical acne treatment, acne scar treatment, acne home remedies, best acne spot treatment, home remedies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0.5 mg 8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cabergoline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Clavulanic   acid inactivates a wide range of beta-lactam enzymes found in bacteria   resistant to beta-lactam antibiotics.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dostinex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dostinex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0.5 mg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Oh my I been using this nasty drug for about 2 years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price in pakistan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tablets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price</a:t>
            </a:r>
            <a:b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Ointment is better because it can be under the bottom lid of the eye, and the dog can&amp;rsquo;t remove like when shaking there head it stays stable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dostinex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price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price in uae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cabergoline or dostinex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tablets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tablets wikipedia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decided to come off it gradually over a period of three months &amp; do not take it any longer but I now find I&amp;rsquo;m gettin horrible buzzing type feelings in my head &amp; dizziness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dostinex price in egypt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price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0.5 mg oral tab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2015-12-20T01:16:47+04:00</dcterms:created>
  <dcterms:modified xsi:type="dcterms:W3CDTF">2015-12-20T01:16:47+04:00</dcterms:modified>
  <dc:title>Dostinex 0.5 Mg Para Que Sirve - Buy Dostinex Cheap</dc:title>
  <dc:description>Cabergoline tablets usp cabergoline 0.25, dostinex 2.5 mg, dostinex compresse costo, dostinex quanto costa, generic dostinex tablet, dostinex price, dostinex tablets wikipedia</dc:description>
  <dc:subject>Dostinex 0.5 Mg Para Que Sirve - Buy Dostinex Cheap</dc:subject>
  <cp:keywords>how much does cabergoline cost, dostinex 0.5 mg price, dostinex 0 5mg c/ 2 comprimidos bula, cabergoline cost in india, para que sirve el medicamento dostinex de 0.5 mg, costo de las pastillas dostinex, cabergoline buy generic, is there a generic for dostinex, cabergoline tablets uses, cabergoline online uk</cp:keywords>
  <cp:category/>
</cp:coreProperties>
</file>