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6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6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6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6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Methotrexate Oral Dose Abortion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induced hepatotoxicity in rats</a:t>
            </a:r>
            <a:br/>
            <a:r>
              <a:rPr b="false" i="false" strike="noStrike" sz="1200" u="none">
                <a:solidFill>
                  <a:srgbClr val="FFFFFF"/>
                </a:solidFill>
                <a:latin typeface="Calibri"/>
              </a:rPr>
              <a:t>methotrexate 50 mg 5 ml</a:t>
            </a:r>
            <a:br/>
            <a:r>
              <a:rPr b="false" i="false" strike="noStrike" sz="1200" u="none">
                <a:solidFill>
                  <a:srgbClr val="FFFFFF"/>
                </a:solidFill>
                <a:latin typeface="Calibri"/>
              </a:rPr>
              <a:t>api methotrexate price india</a:t>
            </a:r>
            <a:br/>
            <a:r>
              <a:rPr b="false" i="false" strike="noStrike" sz="1200" u="none">
                <a:solidFill>
                  <a:srgbClr val="FFFFFF"/>
                </a:solidFill>
                <a:latin typeface="Calibri"/>
              </a:rPr>
              <a:t>methotrexate increased cancer risk</a:t>
            </a:r>
            <a:br/>
            <a:r>
              <a:rPr b="false" i="false" strike="noStrike" sz="1200" u="none">
                <a:solidFill>
                  <a:srgbClr val="FFFFFF"/>
                </a:solidFill>
                <a:latin typeface="Calibri"/>
              </a:rPr>
              <a:t>methotrexate mail order</a:t>
            </a:r>
            <a:br/>
            <a:r>
              <a:rPr b="false" i="false" strike="noStrike" sz="1200" u="none">
                <a:solidFill>
                  <a:srgbClr val="FFFFFF"/>
                </a:solidFill>
                <a:latin typeface="Calibri"/>
              </a:rPr>
              <a:t>Er is uiteraard altijd ruimte voor veranderingen en bedankt dat je meedenkt</a:t>
            </a:r>
            <a:br/>
            <a:r>
              <a:rPr b="false" i="false" strike="noStrike" sz="1200" u="none">
                <a:solidFill>
                  <a:srgbClr val="FFFFFF"/>
                </a:solidFill>
                <a:latin typeface="Calibri"/>
              </a:rPr>
              <a:t>methotrexate ra dose</a:t>
            </a:r>
            <a:br/>
            <a:r>
              <a:rPr b="false" i="false" strike="noStrike" sz="1200" u="none">
                <a:solidFill>
                  <a:srgbClr val="FFFFFF"/>
                </a:solidFill>
                <a:latin typeface="Calibri"/>
              </a:rPr>
              <a:t>Intravaginal application of Terbinafine hydrochloride at 150 mg/day in pregnant rabbits did not increase the incidence of abortions or premature deliveries nor affect fetal parameters.</a:t>
            </a:r>
            <a:br/>
            <a:r>
              <a:rPr b="false" i="false" strike="noStrike" sz="1200" u="none">
                <a:solidFill>
                  <a:srgbClr val="FFFFFF"/>
                </a:solidFill>
                <a:latin typeface="Calibri"/>
              </a:rPr>
              <a:t>what is methotrexate syndrome</a:t>
            </a:r>
            <a:br/>
            <a:r>
              <a:rPr b="false" i="false" strike="noStrike" sz="1200" u="none">
                <a:solidFill>
                  <a:srgbClr val="FFFFFF"/>
                </a:solidFill>
                <a:latin typeface="Calibri"/>
              </a:rPr>
              <a:t>methotrexate 10mg</a:t>
            </a:r>
            <a:br/>
            <a:r>
              <a:rPr b="false" i="false" strike="noStrike" sz="1200" u="none">
                <a:solidFill>
                  <a:srgbClr val="FFFFFF"/>
                </a:solidFill>
                <a:latin typeface="Calibri"/>
              </a:rPr>
              <a:t>I had to be hospitalized twice for bleeding from taking an NSAID for arthritis</a:t>
            </a:r>
            <a:br/>
            <a:r>
              <a:rPr b="false" i="false" strike="noStrike" sz="1200" u="none">
                <a:solidFill>
                  <a:srgbClr val="FFFFFF"/>
                </a:solidFill>
                <a:latin typeface="Calibri"/>
              </a:rPr>
              <a:t>high dose methotrexate sodium bicarbonate</a:t>
            </a:r>
            <a:br/>
            <a:r>
              <a:rPr b="false" i="false" strike="noStrike" sz="1200" u="none">
                <a:solidFill>
                  <a:srgbClr val="FFFFFF"/>
                </a:solidFill>
                <a:latin typeface="Calibri"/>
              </a:rPr>
              <a:t>I've also been prescribed Ziana, which similarly gets crappy reviews around here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fda black box warning methotrexate</a:t>
            </a:r>
            <a:br/>
            <a:r>
              <a:rPr b="false" i="false" strike="noStrike" sz="1200" u="none">
                <a:solidFill>
                  <a:srgbClr val="FFFFFF"/>
                </a:solidFill>
                <a:latin typeface="Calibri"/>
              </a:rPr>
              <a:t>arthritis methotrexate alternatives</a:t>
            </a:r>
            <a:br/>
            <a:r>
              <a:rPr b="false" i="false" strike="noStrike" sz="1200" u="none">
                <a:solidFill>
                  <a:srgbClr val="FFFFFF"/>
                </a:solidFill>
                <a:latin typeface="Calibri"/>
              </a:rPr>
              <a:t>taking 20mg methotrexate</a:t>
            </a:r>
            <a:br/>
            <a:r>
              <a:rPr b="false" i="false" strike="noStrike" sz="1200" u="none">
                <a:solidFill>
                  <a:srgbClr val="FFFFFF"/>
                </a:solidFill>
                <a:latin typeface="Calibri"/>
              </a:rPr>
              <a:t>alternative to methotrexate for ra</a:t>
            </a:r>
            <a:br/>
            <a:r>
              <a:rPr b="false" i="false" strike="noStrike" sz="1200" u="none">
                <a:solidFill>
                  <a:srgbClr val="FFFFFF"/>
                </a:solidFill>
                <a:latin typeface="Calibri"/>
              </a:rPr>
              <a:t>methotrexate injection dose for ra</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guidelines for blood test monitoring of methotrexate toxicity in juvenile idiopathic arthritis</a:t>
            </a:r>
            <a:br/>
            <a:r>
              <a:rPr b="false" i="false" strike="noStrike" sz="1200" u="none">
                <a:solidFill>
                  <a:srgbClr val="FFFFFF"/>
                </a:solidFill>
                <a:latin typeface="Calibri"/>
              </a:rPr>
              <a:t>methotrexate rash on arms</a:t>
            </a:r>
            <a:br/>
            <a:r>
              <a:rPr b="false" i="false" strike="noStrike" sz="1200" u="none">
                <a:solidFill>
                  <a:srgbClr val="FFFFFF"/>
                </a:solidFill>
                <a:latin typeface="Calibri"/>
              </a:rPr>
              <a:t>methotrexate 2.5mg tablets image</a:t>
            </a:r>
            <a:br/>
            <a:r>
              <a:rPr b="false" i="false" strike="noStrike" sz="1200" u="none">
                <a:solidFill>
                  <a:srgbClr val="FFFFFF"/>
                </a:solidFill>
                <a:latin typeface="Calibri"/>
              </a:rPr>
              <a:t>methotrexate self injection sites</a:t>
            </a:r>
            <a:br/>
            <a:r>
              <a:rPr b="false" i="false" strike="noStrike" sz="1200" u="none">
                <a:solidFill>
                  <a:srgbClr val="FFFFFF"/>
                </a:solidFill>
                <a:latin typeface="Calibri"/>
              </a:rPr>
              <a:t>health canada methotrexate</a:t>
            </a:r>
            <a:br/>
            <a:r>
              <a:rPr b="false" i="false" strike="noStrike" sz="1200" u="none">
                <a:solidFill>
                  <a:srgbClr val="FFFFFF"/>
                </a:solidFill>
                <a:latin typeface="Calibri"/>
              </a:rPr>
              <a:t>methotrexate dose adjustment in renal failure</a:t>
            </a:r>
            <a:br/>
            <a:r>
              <a:rPr b="false" i="false" strike="noStrike" sz="1200" u="none">
                <a:solidFill>
                  <a:srgbClr val="FFFFFF"/>
                </a:solidFill>
                <a:latin typeface="Calibri"/>
              </a:rPr>
              <a:t>I am healthy on paper other than thyroid tests</a:t>
            </a:r>
            <a:br/>
            <a:r>
              <a:rPr b="false" i="false" strike="noStrike" sz="1200" u="none">
                <a:solidFill>
                  <a:srgbClr val="FFFFFF"/>
                </a:solidFill>
                <a:latin typeface="Calibri"/>
              </a:rPr>
              <a:t>cost of methotrexate injections in uk</a:t>
            </a:r>
            <a:br/>
            <a:r>
              <a:rPr b="false" i="false" strike="noStrike" sz="1200" u="none">
                <a:solidFill>
                  <a:srgbClr val="FFFFFF"/>
                </a:solidFill>
                <a:latin typeface="Calibri"/>
              </a:rPr>
              <a:t>price of methotrexate in india</a:t>
            </a:r>
            <a:br/>
            <a:r>
              <a:rPr b="false" i="false" strike="noStrike" sz="1200" u="none">
                <a:solidFill>
                  <a:srgbClr val="FFFFFF"/>
                </a:solidFill>
                <a:latin typeface="Calibri"/>
              </a:rPr>
              <a:t>methotrexate how long before it works</a:t>
            </a:r>
            <a:br/>
            <a:r>
              <a:rPr b="false" i="false" strike="noStrike" sz="1200" u="none">
                <a:solidFill>
                  <a:srgbClr val="FFFFFF"/>
                </a:solidFill>
                <a:latin typeface="Calibri"/>
              </a:rPr>
              <a:t>It is not known if Tamsulosin hydrochloride capsules elevate prolactin in humans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methotrexate increased cancer risk</a:t>
            </a:r>
            <a:br/>
            <a:r>
              <a:rPr b="false" i="false" strike="noStrike" sz="1200" u="none">
                <a:solidFill>
                  <a:srgbClr val="FFFFFF"/>
                </a:solidFill>
                <a:latin typeface="Calibri"/>
              </a:rPr>
              <a:t>What&amp;rsquo;s doesn&amp;rsquo;t that mean</a:t>
            </a:r>
            <a:br/>
            <a:r>
              <a:rPr b="false" i="false" strike="noStrike" sz="1200" u="none">
                <a:solidFill>
                  <a:srgbClr val="FFFFFF"/>
                </a:solidFill>
                <a:latin typeface="Calibri"/>
              </a:rPr>
              <a:t>methotrexate cost walmart</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methotrexate injection dosage for lupus</a:t>
            </a:r>
            <a:br/>
            <a:r>
              <a:rPr b="false" i="false" strike="noStrike" sz="1200" u="none">
                <a:solidFill>
                  <a:srgbClr val="FFFFFF"/>
                </a:solidFill>
                <a:latin typeface="Calibri"/>
              </a:rPr>
              <a:t>methotrexate how long until it works</a:t>
            </a:r>
            <a:br/>
            <a:r>
              <a:rPr b="false" i="false" strike="noStrike" sz="1200" u="none">
                <a:solidFill>
                  <a:srgbClr val="FFFFFF"/>
                </a:solidFill>
                <a:latin typeface="Calibri"/>
              </a:rPr>
              <a:t>recommended dose of methotrexate for ectopic pregnancy</a:t>
            </a:r>
            <a:br/>
            <a:r>
              <a:rPr b="false" i="false" strike="noStrike" sz="1200" u="none">
                <a:solidFill>
                  <a:srgbClr val="FFFFFF"/>
                </a:solidFill>
                <a:latin typeface="Calibri"/>
              </a:rPr>
              <a:t>how does methotrexate work for cancer</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methotrexate 2.5 mg tablet ingredients</a:t>
            </a:r>
            <a:br/>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methotrexate what is it used for</a:t>
            </a:r>
            <a:br/>
            <a:r>
              <a:rPr b="false" i="false" strike="noStrike" sz="1200" u="none">
                <a:solidFill>
                  <a:srgbClr val="FFFFFF"/>
                </a:solidFill>
                <a:latin typeface="Calibri"/>
              </a:rPr>
              <a:t>Some researchers worry that this kind of system is inherently less predictable</a:t>
            </a:r>
            <a:br/>
            <a:r>
              <a:rPr b="false" i="false" strike="noStrike" sz="1200" u="none">
                <a:solidFill>
                  <a:srgbClr val="FFFFFF"/>
                </a:solidFill>
                <a:latin typeface="Calibri"/>
              </a:rPr>
              <a:t>methotrexate 20 mg weekly</a:t>
            </a:r>
            <a:br/>
            <a:r>
              <a:rPr b="false" i="false" strike="noStrike" sz="1200" u="none">
                <a:solidFill>
                  <a:srgbClr val="FFFFFF"/>
                </a:solidFill>
                <a:latin typeface="Calibri"/>
              </a:rPr>
              <a:t>methotrexate 10 mg price</a:t>
            </a:r>
            <a:br/>
            <a:r>
              <a:rPr b="false" i="false" strike="noStrike" sz="1200" u="none">
                <a:solidFill>
                  <a:srgbClr val="FFFFFF"/>
                </a:solidFill>
                <a:latin typeface="Calibri"/>
              </a:rPr>
              <a:t>methotrexate tablets ip 10 mg</a:t>
            </a:r>
            <a:br/>
            <a:r>
              <a:rPr b="false" i="false" strike="noStrike" sz="1200" u="none">
                <a:solidFill>
                  <a:srgbClr val="FFFFFF"/>
                </a:solidFill>
                <a:latin typeface="Calibri"/>
              </a:rPr>
              <a:t>From an extreme concern to manageable, basically.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interactions</a:t>
            </a:r>
            <a:br/>
            <a:r>
              <a:rPr b="false" i="false" strike="noStrike" sz="1200" u="none">
                <a:solidFill>
                  <a:srgbClr val="FFFFFF"/>
                </a:solidFill>
                <a:latin typeface="Calibri"/>
              </a:rPr>
              <a:t>how long does it take for methotrexate to work for lupus</a:t>
            </a:r>
            <a:br/>
            <a:r>
              <a:rPr b="false" i="false" strike="noStrike" sz="1200" u="none">
                <a:solidFill>
                  <a:srgbClr val="FFFFFF"/>
                </a:solidFill>
                <a:latin typeface="Calibri"/>
              </a:rPr>
              <a:t>it's sad how unaccessible prescription drugs are in the US and how confusing insurance can be.</a:t>
            </a:r>
            <a:br/>
            <a:r>
              <a:rPr b="false" i="false" strike="noStrike" sz="1200" u="none">
                <a:solidFill>
                  <a:srgbClr val="FFFFFF"/>
                </a:solidFill>
                <a:latin typeface="Calibri"/>
              </a:rPr>
              <a:t>methotrexate india</a:t>
            </a:r>
            <a:br/>
            <a:r>
              <a:rPr b="false" i="false" strike="noStrike" sz="1200" u="none">
                <a:solidFill>
                  <a:srgbClr val="FFFFFF"/>
                </a:solidFill>
                <a:latin typeface="Calibri"/>
              </a:rPr>
              <a:t>what is methotrexate sodium used for</a:t>
            </a:r>
            <a:br/>
            <a:r>
              <a:rPr b="false" i="false" strike="noStrike" sz="1200" u="none">
                <a:solidFill>
                  <a:srgbClr val="FFFFFF"/>
                </a:solidFill>
                <a:latin typeface="Calibri"/>
              </a:rPr>
              <a:t>intrathecal methotrexate administration technique</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methotrexate 2.5 mg tablets bp</a:t>
            </a:r>
            <a:br/>
            <a:r>
              <a:rPr b="false" i="false" strike="noStrike" sz="1200" u="none">
                <a:solidFill>
                  <a:srgbClr val="FFFFFF"/>
                </a:solidFill>
                <a:latin typeface="Calibri"/>
              </a:rPr>
              <a:t>alternatives to methotrexate for rheumatoid arthritis</a:t>
            </a:r>
            <a:br/>
            <a:r>
              <a:rPr b="false" i="false" strike="noStrike" sz="1200" u="none">
                <a:solidFill>
                  <a:srgbClr val="FFFFFF"/>
                </a:solidFill>
                <a:latin typeface="Calibri"/>
              </a:rPr>
              <a:t>methotrexate cost canada</a:t>
            </a:r>
            <a:br/>
            <a:r>
              <a:rPr b="false" i="false" strike="noStrike" sz="1200" u="none">
                <a:solidFill>
                  <a:srgbClr val="FFFFFF"/>
                </a:solidFill>
                <a:latin typeface="Calibri"/>
              </a:rPr>
              <a:t>alternatives to methotrexate for ra</a:t>
            </a:r>
            <a:br/>
            <a:r>
              <a:rPr b="false" i="false" strike="noStrike" sz="1200" u="none">
                <a:solidFill>
                  <a:srgbClr val="FFFFFF"/>
                </a:solidFill>
                <a:latin typeface="Calibri"/>
              </a:rPr>
              <a:t>Always have that "panic" feeling, day in and day out</a:t>
            </a:r>
            <a:br/>
            <a:r>
              <a:rPr b="false" i="false" strike="noStrike" sz="1200" u="none">
                <a:solidFill>
                  <a:srgbClr val="FFFFFF"/>
                </a:solidFill>
                <a:latin typeface="Calibri"/>
              </a:rPr>
              <a:t>methotrexate for ra dose</a:t>
            </a:r>
            <a:br/>
            <a:r>
              <a:rPr b="false" i="false" strike="noStrike" sz="1200" u="none">
                <a:solidFill>
                  <a:srgbClr val="FFFFFF"/>
                </a:solidFill>
                <a:latin typeface="Calibri"/>
              </a:rPr>
              <a:t>Wow, that IS interesting and yes I think you are a little young</a:t>
            </a:r>
            <a:br/>
            <a:r>
              <a:rPr b="false" i="false" strike="noStrike" sz="1200" u="none">
                <a:solidFill>
                  <a:srgbClr val="FFFFFF"/>
                </a:solidFill>
                <a:latin typeface="Calibri"/>
              </a:rPr>
              <a:t>methotrexate 25 mg weekly</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cost of methotrexate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kind of cancer is methotrexate used for</a:t>
            </a:r>
            <a:br/>
            <a:r>
              <a:rPr b="false" i="false" strike="noStrike" sz="1200" u="none">
                <a:solidFill>
                  <a:srgbClr val="FFFFFF"/>
                </a:solidFill>
                <a:latin typeface="Calibri"/>
              </a:rPr>
              <a:t>taking 20 mg methotrexate</a:t>
            </a:r>
            <a:br/>
            <a:r>
              <a:rPr b="false" i="false" strike="noStrike" sz="1200" u="none">
                <a:solidFill>
                  <a:srgbClr val="FFFFFF"/>
                </a:solidFill>
                <a:latin typeface="Calibri"/>
              </a:rPr>
              <a:t>methotrexate usp 35 monograph</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can i stop taking methotrexate for rheumatoid arthritis</a:t>
            </a:r>
            <a:br/>
            <a:r>
              <a:rPr b="false" i="false" strike="noStrike" sz="1200" u="none">
                <a:solidFill>
                  <a:srgbClr val="FFFFFF"/>
                </a:solidFill>
                <a:latin typeface="Calibri"/>
              </a:rPr>
              <a:t>methotrexate cost per year</a:t>
            </a:r>
            <a:br/>
            <a:r>
              <a:rPr b="false" i="false" strike="noStrike" sz="1200" u="none">
                <a:solidFill>
                  <a:srgbClr val="FFFFFF"/>
                </a:solidFill>
                <a:latin typeface="Calibri"/>
              </a:rPr>
              <a:t>high dose methotrexate in rheumatoid arthritis</a:t>
            </a:r>
            <a:br/>
            <a:r>
              <a:rPr b="false" i="false" strike="noStrike" sz="1200" u="none">
                <a:solidFill>
                  <a:srgbClr val="FFFFFF"/>
                </a:solidFill>
                <a:latin typeface="Calibri"/>
              </a:rPr>
              <a:t>No debe reiniciar por propia iniciativa el tratamiento con fluconazol sin antes consultar con su mco, ni recomendar su toma a otra persona, aunque parezca tener los mismos somas que usted</a:t>
            </a:r>
            <a:br/>
            <a:r>
              <a:rPr b="false" i="false" strike="noStrike" sz="1200" u="none">
                <a:solidFill>
                  <a:srgbClr val="FFFFFF"/>
                </a:solidFill>
                <a:latin typeface="Calibri"/>
              </a:rPr>
              <a:t>methotrexate sodium</a:t>
            </a:r>
            <a:br/>
            <a:r>
              <a:rPr b="false" i="false" strike="noStrike" sz="1200" u="none">
                <a:solidFill>
                  <a:srgbClr val="FFFFFF"/>
                </a:solidFill>
                <a:latin typeface="Calibri"/>
              </a:rPr>
              <a:t>Most side effects of the pill are not serious</a:t>
            </a:r>
            <a:br/>
            <a:r>
              <a:rPr b="false" i="false" strike="noStrike" sz="1200" u="none">
                <a:solidFill>
                  <a:srgbClr val="FFFFFF"/>
                </a:solidFill>
                <a:latin typeface="Calibri"/>
              </a:rPr>
              <a:t>methotrexate(mtx) yan etkileri</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use of methotrexate in psoriatic arthritis</a:t>
            </a:r>
            <a:br/>
            <a:r>
              <a:rPr b="false" i="false" strike="noStrike" sz="1200" u="none">
                <a:solidFill>
                  <a:srgbClr val="FFFFFF"/>
                </a:solidFill>
                <a:latin typeface="Calibri"/>
              </a:rPr>
              <a:t>Hurricanes are a demon that we live with, and not to be able to protect against them is very short-sighted."</a:t>
            </a:r>
            <a:br/>
            <a:r>
              <a:rPr b="false" i="false" strike="noStrike" sz="1200" u="none">
                <a:solidFill>
                  <a:srgbClr val="FFFFFF"/>
                </a:solidFill>
                <a:latin typeface="Calibri"/>
              </a:rPr>
              <a:t>methotrexate 5 mg injectable</a:t>
            </a:r>
            <a:br/>
            <a:r>
              <a:rPr b="false" i="false" strike="noStrike" sz="1200" u="none">
                <a:solidFill>
                  <a:srgbClr val="FFFFFF"/>
                </a:solidFill>
                <a:latin typeface="Calibri"/>
              </a:rPr>
              <a:t>should i take methotrexate for my ra</a:t>
            </a:r>
            <a:br/>
            <a:r>
              <a:rPr b="false" i="false" strike="noStrike" sz="1200" u="none">
                <a:solidFill>
                  <a:srgbClr val="FFFFFF"/>
                </a:solidFill>
                <a:latin typeface="Calibri"/>
              </a:rPr>
              <a:t>He did NOT need to see your ID, I went with a male friend once as well and actually just browsed the nail polish while he bought it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monitoring methotrexate toxicity in juvenile idiopathic arthritis</a:t>
            </a:r>
            <a:br/>
            <a:r>
              <a:rPr b="false" i="false" strike="noStrike" sz="1200" u="none">
                <a:solidFill>
                  <a:srgbClr val="FFFFFF"/>
                </a:solidFill>
                <a:latin typeface="Calibri"/>
              </a:rPr>
              <a:t>Could you please repeat that? tax refund loan now No argument there, TFF, but the people earning 10-digit salaries for managing those F500 companies should be leaders, not caretakers</a:t>
            </a:r>
            <a:br/>
            <a:r>
              <a:rPr b="false" i="false" strike="noStrike" sz="1200" u="none">
                <a:solidFill>
                  <a:srgbClr val="FFFFFF"/>
                </a:solidFill>
                <a:latin typeface="Calibri"/>
              </a:rPr>
              <a:t>methotrexate intrathecal administration</a:t>
            </a:r>
            <a:br/>
            <a:r>
              <a:rPr b="false" i="false" strike="noStrike" sz="1200" u="none">
                <a:solidFill>
                  <a:srgbClr val="FFFFFF"/>
                </a:solidFill>
                <a:latin typeface="Calibri"/>
              </a:rPr>
              <a:t>retail price of methotrexate</a:t>
            </a:r>
            <a:br/>
            <a:r>
              <a:rPr b="false" i="false" strike="noStrike" sz="1200" u="none">
                <a:solidFill>
                  <a:srgbClr val="FFFFFF"/>
                </a:solidFill>
                <a:latin typeface="Calibri"/>
              </a:rPr>
              <a:t>We&amp;rsquo;re not trying to help people OD, but rather help them find help if they believe they have accidentally taken too much and don&amp;rsquo;t know what to do</a:t>
            </a:r>
            <a:br/>
            <a:r>
              <a:rPr b="false" i="false" strike="noStrike" sz="1200" u="none">
                <a:solidFill>
                  <a:srgbClr val="FFFFFF"/>
                </a:solidFill>
                <a:latin typeface="Calibri"/>
              </a:rPr>
              <a:t>methotrexate (mtx) polyglutamates test</a:t>
            </a:r>
            <a:br/>
            <a:r>
              <a:rPr b="false" i="false" strike="noStrike" sz="1200" u="none">
                <a:solidFill>
                  <a:srgbClr val="FFFFFF"/>
                </a:solidFill>
                <a:latin typeface="Calibri"/>
              </a:rPr>
              <a:t>methotrexate tablets usp</a:t>
            </a:r>
            <a:br/>
            <a:r>
              <a:rPr b="false" i="false" strike="noStrike" sz="1200" u="none">
                <a:solidFill>
                  <a:srgbClr val="FFFFFF"/>
                </a:solidFill>
                <a:latin typeface="Calibri"/>
              </a:rPr>
              <a:t>discontinuation of methotrexate treatment in juvenile rheumatoid arthritis</a:t>
            </a:r>
            <a:br/>
            <a:r>
              <a:rPr b="false" i="false" strike="noStrike" sz="1200" u="none">
                <a:solidFill>
                  <a:srgbClr val="FFFFFF"/>
                </a:solidFill>
                <a:latin typeface="Calibri"/>
              </a:rPr>
              <a:t>two dose methotrexate for ectopic pregnancy</a:t>
            </a:r>
            <a:br/>
            <a:r>
              <a:rPr b="false" i="false" strike="noStrike" sz="1200" u="none">
                <a:solidFill>
                  <a:srgbClr val="FFFFFF"/>
                </a:solidFill>
                <a:latin typeface="Calibri"/>
              </a:rPr>
              <a:t>rheumatoid arthritis methotrexate dose</a:t>
            </a:r>
            <a:br/>
            <a:r>
              <a:rPr b="false" i="false" strike="noStrike" sz="1200" u="none">
                <a:solidFill>
                  <a:srgbClr val="FFFFFF"/>
                </a:solidFill>
                <a:latin typeface="Calibri"/>
              </a:rPr>
              <a:t>You do not need to identify yourself as "the pill taker" if you, or any of your friends that are of-age, regardless of gender, are buying the pill.</a:t>
            </a:r>
            <a:br/>
            <a:r>
              <a:rPr b="false" i="false" strike="noStrike" sz="1200" u="none">
                <a:solidFill>
                  <a:srgbClr val="FFFFFF"/>
                </a:solidFill>
                <a:latin typeface="Calibri"/>
              </a:rPr>
              <a:t>should i take methotrexate for rheumatoid arthritis</a:t>
            </a:r>
            <a:br/>
            <a:r>
              <a:rPr b="false" i="false" strike="noStrike" sz="1200" u="none">
                <a:solidFill>
                  <a:srgbClr val="FFFFFF"/>
                </a:solidFill>
                <a:latin typeface="Calibri"/>
              </a:rPr>
              <a:t>methotrexate injection 15mg</a:t>
            </a:r>
            <a:br/>
            <a:r>
              <a:rPr b="false" i="false" strike="noStrike" sz="1200" u="none">
                <a:solidFill>
                  <a:srgbClr val="FFFFFF"/>
                </a:solidFill>
                <a:latin typeface="Calibri"/>
              </a:rPr>
              <a:t>methotrexate dose crohn's disease</a:t>
            </a:r>
            <a:br/>
            <a:r>
              <a:rPr b="false" i="false" strike="noStrike" sz="1200" u="none">
                <a:solidFill>
                  <a:srgbClr val="FFFFFF"/>
                </a:solidFill>
                <a:latin typeface="Calibri"/>
              </a:rPr>
              <a:t>buy methotrexate online uk</a:t>
            </a:r>
            <a:br/>
            <a:r>
              <a:rPr b="false" i="false" strike="noStrike" sz="1200" u="none">
                <a:solidFill>
                  <a:srgbClr val="FFFFFF"/>
                </a:solidFill>
                <a:latin typeface="Calibri"/>
              </a:rPr>
              <a:t>methotrexate injection prices</a:t>
            </a:r>
            <a:br/>
            <a:r>
              <a:rPr b="false" i="false" strike="noStrike" sz="1200" u="none">
                <a:solidFill>
                  <a:srgbClr val="FFFFFF"/>
                </a:solidFill>
                <a:latin typeface="Calibri"/>
              </a:rPr>
              <a:t>how long does it take for methotrexate to work for ectopic pregnancy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i take methotrexate for psoriatic arthritis</a:t>
            </a:r>
            <a:br/>
            <a:r>
              <a:rPr b="false" i="false" strike="noStrike" sz="1200" u="none">
                <a:solidFill>
                  <a:srgbClr val="FFFFFF"/>
                </a:solidFill>
                <a:latin typeface="Calibri"/>
              </a:rPr>
              <a:t>cost of methotrexate injection for ectopic pregnancy</a:t>
            </a:r>
            <a:br/>
            <a:r>
              <a:rPr b="false" i="false" strike="noStrike" sz="1200" u="none">
                <a:solidFill>
                  <a:srgbClr val="FFFFFF"/>
                </a:solidFill>
                <a:latin typeface="Calibri"/>
              </a:rPr>
              <a:t>alternatives to methotrexate for psoriatic arthritis</a:t>
            </a:r>
            <a:br/>
            <a:r>
              <a:rPr b="false" i="false" strike="noStrike" sz="1200" u="none">
                <a:solidFill>
                  <a:srgbClr val="FFFFFF"/>
                </a:solidFill>
                <a:latin typeface="Calibri"/>
              </a:rPr>
              <a:t>It seems like everyday questions concerning PCT pop up, and weather one should use either Clomid or nolva or a combo of both</a:t>
            </a:r>
            <a:br/>
            <a:r>
              <a:rPr b="false" i="false" strike="noStrike" sz="1200" u="none">
                <a:solidFill>
                  <a:srgbClr val="FFFFFF"/>
                </a:solidFill>
                <a:latin typeface="Calibri"/>
              </a:rPr>
              <a:t>methotrexate alternatives psoriatic arthritis</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single dose methotrexate for ectopic pregnancy</a:t>
            </a:r>
            <a:br/>
            <a:r>
              <a:rPr b="false" i="false" strike="noStrike" sz="1200" u="none">
                <a:solidFill>
                  <a:srgbClr val="FFFFFF"/>
                </a:solidFill>
                <a:latin typeface="Calibri"/>
              </a:rPr>
              <a:t>methotrexate injection dosage</a:t>
            </a:r>
            <a:br/>
            <a:r>
              <a:rPr b="false" i="false" strike="noStrike" sz="1200" u="none">
                <a:solidFill>
                  <a:srgbClr val="FFFFFF"/>
                </a:solidFill>
                <a:latin typeface="Calibri"/>
              </a:rPr>
              <a:t>methotrexate cancer how it works</a:t>
            </a:r>
            <a:br/>
            <a:r>
              <a:rPr b="false" i="false" strike="noStrike" sz="1200" u="none">
                <a:solidFill>
                  <a:srgbClr val="FFFFFF"/>
                </a:solidFill>
                <a:latin typeface="Calibri"/>
              </a:rPr>
              <a:t>Russell, IJ, Mease PJ, Smith TR, Kajdasz DK, Wohlreich MM, Detke MJ, Walker DJ, Chappell AS, Arnold LM</a:t>
            </a:r>
            <a:br/>
            <a:r>
              <a:rPr b="false" i="false" strike="noStrike" sz="1200" u="none">
                <a:solidFill>
                  <a:srgbClr val="FFFFFF"/>
                </a:solidFill>
                <a:latin typeface="Calibri"/>
              </a:rPr>
              <a:t>methotrexate in arthritis treatment</a:t>
            </a:r>
            <a:br/>
            <a:r>
              <a:rPr b="false" i="false" strike="noStrike" sz="1200" u="none">
                <a:solidFill>
                  <a:srgbClr val="FFFFFF"/>
                </a:solidFill>
                <a:latin typeface="Calibri"/>
              </a:rPr>
              <a:t>role of methotrexate in juvenile idiopathic arthritis</a:t>
            </a:r>
            <a:br/>
            <a:r>
              <a:rPr b="false" i="false" strike="noStrike" sz="1200" u="none">
                <a:solidFill>
                  <a:srgbClr val="FFFFFF"/>
                </a:solidFill>
                <a:latin typeface="Calibri"/>
              </a:rPr>
              <a:t>methotrexate drug prices</a:t>
            </a:r>
            <a:br/>
            <a:r>
              <a:rPr b="false" i="false" strike="noStrike" sz="1200" u="none">
                <a:solidFill>
                  <a:srgbClr val="FFFFFF"/>
                </a:solidFill>
                <a:latin typeface="Calibri"/>
              </a:rPr>
              <a:t>Check and compare price now and order the acne cream today</a:t>
            </a:r>
            <a:br/>
            <a:r>
              <a:rPr b="false" i="false" strike="noStrike" sz="1200" u="none">
                <a:solidFill>
                  <a:srgbClr val="FFFFFF"/>
                </a:solidFill>
                <a:latin typeface="Calibri"/>
              </a:rPr>
              <a:t>price of methotrexate</a:t>
            </a:r>
            <a:br/>
            <a:r>
              <a:rPr b="false" i="false" strike="noStrike" sz="1200" u="none">
                <a:solidFill>
                  <a:srgbClr val="FFFFFF"/>
                </a:solidFill>
                <a:latin typeface="Calibri"/>
              </a:rPr>
              <a:t>methotrexate oral dose abortion</a:t>
            </a:r>
            <a:br/>
            <a:r>
              <a:rPr b="false" i="false" strike="noStrike" sz="1200" u="none">
                <a:solidFill>
                  <a:srgbClr val="FFFFFF"/>
                </a:solidFill>
                <a:latin typeface="Calibri"/>
              </a:rPr>
              <a:t>dosage methotrexate for psoriasis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using methotrexate for rheumatoid arthritis</a:t>
            </a:r>
            <a:br/>
            <a:r>
              <a:rPr b="false" i="false" strike="noStrike" sz="1200" u="none">
                <a:solidFill>
                  <a:srgbClr val="FFFFFF"/>
                </a:solidFill>
                <a:latin typeface="Calibri"/>
              </a:rPr>
              <a:t>methotrexate 15 mg tablet</a:t>
            </a:r>
            <a:br/>
            <a:r>
              <a:rPr b="false" i="false" strike="noStrike" sz="1200" u="none">
                <a:solidFill>
                  <a:srgbClr val="FFFFFF"/>
                </a:solidFill>
                <a:latin typeface="Calibri"/>
              </a:rPr>
              <a:t>The injectable version of the medicine is better in cases in which a single muscle or part of the body is affected by the spasm.</a:t>
            </a:r>
            <a:br/>
            <a:r>
              <a:rPr b="false" i="false" strike="noStrike" sz="1200" u="none">
                <a:solidFill>
                  <a:srgbClr val="FFFFFF"/>
                </a:solidFill>
                <a:latin typeface="Calibri"/>
              </a:rPr>
              <a:t>price of methotrexate in malaysia</a:t>
            </a:r>
            <a:br/>
            <a:r>
              <a:rPr b="false" i="false" strike="noStrike" sz="1200" u="none">
                <a:solidFill>
                  <a:srgbClr val="FFFFFF"/>
                </a:solidFill>
                <a:latin typeface="Calibri"/>
              </a:rPr>
              <a:t>methotrexate injection calculator</a:t>
            </a:r>
            <a:br/>
            <a:r>
              <a:rPr b="false" i="false" strike="noStrike" sz="1200" u="none">
                <a:solidFill>
                  <a:srgbClr val="FFFFFF"/>
                </a:solidFill>
                <a:latin typeface="Calibri"/>
              </a:rPr>
              <a:t>dose of methotrexate for abortion</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methotrexate oral</a:t>
            </a:r>
            <a:br/>
            <a:r>
              <a:rPr b="false" i="false" strike="noStrike" sz="1200" u="none">
                <a:solidFill>
                  <a:srgbClr val="FFFFFF"/>
                </a:solidFill>
                <a:latin typeface="Calibri"/>
              </a:rPr>
              <a:t>methotrexate injections for lupus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2015-12-20T01:16:57+04:00</dcterms:created>
  <dcterms:modified xsi:type="dcterms:W3CDTF">2015-12-20T01:16:57+04:00</dcterms:modified>
  <dc:title>Two Dose Methotrexate For Ectopic Pregnancy - How Long Does It Take For Methotrexate To Work For Ectopic Pregnancy</dc:title>
  <dc:description>Methotrexate mail order, what is methotrexate syndrome, fda black box warning methotrexate, methotrexate rash on arms, methotrexate 10 mg price, can i stop taking methotrexate for rheumatoid arthritis, monitoring methotrexate toxicity in juvenile idiopathic arthritis</dc:description>
  <dc:subject>Two Dose Methotrexate For Ectopic Pregnancy - How Long Does It Take For Methotrexate To Work For Ectopic Pregnancy</dc:subject>
  <cp:keywords>methotrexate 50 mg 5 ml, guidelines for blood test monitoring of methotrexate toxicity in juvenile idiopathic arthritis, recommended dose of methotrexate for ectopic pregnancy, what is methotrexate sodium used for, alternatives to methotrexate for ra, taking 20 mg methotrexate, methotrexate (mtx) polyglutamates test, should i take methotrexate for psoriatic arthritis, methotrexate alternatives psoriatic arthritis, price of methotrexate</cp:keywords>
  <cp:category/>
</cp:coreProperties>
</file>