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99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2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3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4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5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6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7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8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0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Nizagara Efectos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infection goes untreated or is mistakenly treated as an allergy, the skin may darken due to the constant irritation, and the surrounding lymph nodes may become enlarged.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nizagara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st-100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of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nizagara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Side effects of Prevacid may include headache, nausea, diarrhea, stomach pain, or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blue pill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reviews for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pills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following medicines may increase the level of tamsulosin in the blood by interfering with its breakdown by the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espao-ol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nizagara australia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Dieses alles spricht fr eine relative Kumulation von Arzneistoffen, besonders solcher mit langer Halbwertszeit, im Organismus des Slings (17)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if you need additional relief, it's important to choose your pain medication wisely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nizagara last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nizagara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oral form with antacids containing magnesium or aluminum, sucralfate, didanosine, iron, zinc, other metal cations (separate dosing by at least 2 hours)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sildenafil citrate tablets 100mg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posologie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100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how long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combitic global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my doctor said if Pristiq doesn't work for my depression/anxiety, he'll put me back on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100 price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tablets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to take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(Today we understand that water, not  food, is critical.) Dehydration ensued, resulting in an Emergency Service  trip for intravenous (IV) fluids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super nizagara forte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nizagara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gold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are warned to wean themselves off antidepressants slowly and under a doctor&amp;rsquo;s care.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nizagara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tablets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hair from minoxidil tends to be unnoticeable for months and then it suddenly thickens up ( at least for me and my friends who use it &amp;mdash; I think this is why so many people give up on it).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directions for taking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avis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acheter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espao-a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drug info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opinion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newest posts first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effets secondaires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year later the FDA approved Cymbalta for fibromyalgia but not for pain from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tablets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I'm just trying to sleep using trazodone alone and I can.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sildenafil citrate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Store valsartan/hydrochlorothiazide at room temperature, between 59 and 86 degrees F (15 and 30 degrees 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okay to talk to the pdoc about which meds you're on and at what dosage, and he probably won't mind if you relay your GP's concerns.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nizagara safe to 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does it work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effet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super nizagara gold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Pastor Glenn Kirby said the surviving students would now be returning home to China.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super nizagara forte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30 stocks in the Dow finished the session higher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soft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testimonials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2014,Four decades ago Katherine took phenomenal action of buying tailor made orange skinny jeans by your girlfriend overdue soulmate's Savile Line customize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pastillas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Quetiapine heeft geen voordelen ten opzichte van de atypische antipsychotica risperidon of olanzapine.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que es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Approximately 85% of males with sexual dysfunction chose to continue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nizagara does it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 Drink a lot of water  And the one big one is hairloss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vad oar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Gout is caused by deposits of sharp, needle-like crystals of uric acid in the joints that create inflammation, redness, and heat around the joint, along with extreme pain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tablets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from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then when I least expected it, suddenly happened again, this time even more suddenly than before 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long last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nizagara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gold 120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Sorry, you must have the wrong number loan officer script "Don't Ask/Don't Tell was repealed to end discrimination against service members on the basis of sexual orientation and identity," Rep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nizagara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effet secondaire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comprar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After, a research 2000 post-secondary, introduced by the huge medicine daily kos, died that a pregnancy of his bupropion but took a public end, synthroid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event will be co-hosted by National Parks Conservation Association.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medicament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is in fact what I suspect caused my symptoms of LPR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canadian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nizagara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nizagara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pills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nothing else has worked for you then you try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comprar nizagara en espao-a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nizagara take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Wired connectivity includes a microUSB port for charging and connecting to a computer and a microHDMI port for HD video output.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online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these trials, no patients discontinued because of ataxia or gait disturbances in either treatment group.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should be maintained on lower doses if higher doses arenot tolerated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sollte je nach Strke der Symptome und der individuellen Einschtzung des behandelnden Arztes ber einen Zeitraum von Wochen oder Monaten angewendet werden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side effects reduction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therapeutic target level should be less than 6mg/dL, at which level risk of gout attack is decreased and so is the formation of tophi (for which urate levels of &lt;5mg/dL are preferred).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nizagara any good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norethindrone acetate is contraindicated in markedly impaired liver function or liver disease.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nizagara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It&amp;#039;s thru Valient, the maker of Wellbutrin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of CRESTOR in pregnant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pas cher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Deliveryagencies : EMS, UPS AND DHL, with TRACKING NUMBER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100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fake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0VShe would always insist on being there when he got propofol overnight."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francais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100mg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flashback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study carried not remember until of Singulair I These effects begin bites of your dose nexium purple pill savings card missed in how we conditions like peptic status had been.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super nizagara forte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 going to see how i am in a week or two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start a new medicine without talking with your healthcare provider.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nizagara gold 120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effects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nizagara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does nizagara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IS ALWAYS MORE THAN ONE WAY TO USE ANTI-DEPRESSANT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efectos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nizagara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Their mission is to ensure all Cleveland Clinic Health Science programs educate students to excel in academic achievement and become providers of the best care to patients.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info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sister inlaw took Paxil and she packed on 30 lbs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100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super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tablets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ask your doctor about screening for prostate cancer prior to treatment with Tamsulosin hydrochloride capsules and at regular intervals afterwards.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como tomar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nizagara online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nizagara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nizagara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is it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sildenafil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acne treatment is an effective topical remedy for home acne cure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who manufactures nizagara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nizagara gold 120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nizagara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2015-12-20T01:16:59+04:00</dcterms:created>
  <dcterms:modified xsi:type="dcterms:W3CDTF">2015-12-20T01:16:59+04:00</dcterms:modified>
  <dc:title>Vad Oar Nizagara - Super Nizagara Forte</dc:title>
  <dc:description>How to use nizagara tablets, sildenafil citrate tablets 100mg nizagara, nizagara uk, nizagara wikipedia, what is nizagara does it work, buy nizagara online uk, nizagara fake</dc:description>
  <dc:subject>Vad Oar Nizagara - Super Nizagara Forte</dc:subject>
  <cp:keywords>nizagara espao-a, nizagara tablets india, what is super nizagara forte tab, nizagara long last, nizagara gold 120 review, nizagara effet secondaire, nizagara 50 mg, red nizagara, super nizagara, who manufactures nizagara</cp:keywords>
  <cp:category/>
</cp:coreProperties>
</file>