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4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4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4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4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4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5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5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5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5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5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5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5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5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5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5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Neurontin Buy Canada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gabapentin 600 mg capsules</a:t>
            </a:r>
            <a:br/>
            <a:r>
              <a:rPr b="false" i="false" strike="noStrike" sz="1200" u="none">
                <a:solidFill>
                  <a:srgbClr val="FFFFFF"/>
                </a:solidFill>
                <a:latin typeface="Calibri"/>
              </a:rPr>
              <a:t>cheap neurontin</a:t>
            </a:r>
            <a:br/>
            <a:r>
              <a:rPr b="false" i="false" strike="noStrike" sz="1200" u="none">
                <a:solidFill>
                  <a:srgbClr val="FFFFFF"/>
                </a:solidFill>
                <a:latin typeface="Calibri"/>
              </a:rPr>
              <a:t>Either way, coming of Prozac should be supervised by a medical professional.</a:t>
            </a:r>
            <a:br/>
            <a:r>
              <a:rPr b="false" i="false" strike="noStrike" sz="1200" u="none">
                <a:solidFill>
                  <a:srgbClr val="FFFFFF"/>
                </a:solidFill>
                <a:latin typeface="Calibri"/>
              </a:rPr>
              <a:t>get neurontin online</a:t>
            </a:r>
            <a:br/>
            <a:r>
              <a:rPr b="false" i="false" strike="noStrike" sz="1200" u="none">
                <a:solidFill>
                  <a:srgbClr val="FFFFFF"/>
                </a:solidFill>
                <a:latin typeface="Calibri"/>
              </a:rPr>
              <a:t>can u buy neurontin online</a:t>
            </a:r>
            <a:br/>
            <a:r>
              <a:rPr b="false" i="false" strike="noStrike" sz="1200" u="none">
                <a:solidFill>
                  <a:srgbClr val="FFFFFF"/>
                </a:solidFill>
                <a:latin typeface="Calibri"/>
              </a:rPr>
              <a:t>neurontin 100 mg for nerve pain</a:t>
            </a:r>
            <a:br/>
            <a:r>
              <a:rPr b="false" i="false" strike="noStrike" sz="1200" u="none">
                <a:solidFill>
                  <a:srgbClr val="FFFFFF"/>
                </a:solidFill>
                <a:latin typeface="Calibri"/>
              </a:rPr>
              <a:t>neurontin erfaringer</a:t>
            </a:r>
            <a:br/>
            <a:r>
              <a:rPr b="false" i="false" strike="noStrike" sz="1200" u="none">
                <a:solidFill>
                  <a:srgbClr val="FFFFFF"/>
                </a:solidFill>
                <a:latin typeface="Calibri"/>
              </a:rPr>
              <a:t>neurontin for pain how long to work</a:t>
            </a:r>
            <a:br/>
            <a:r>
              <a:rPr b="false" i="false" strike="noStrike" sz="1200" u="none">
                <a:solidFill>
                  <a:srgbClr val="FFFFFF"/>
                </a:solidFill>
                <a:latin typeface="Calibri"/>
              </a:rPr>
              <a:t>Prior to April 2014, I had never been at altitudes as high as Cusco</a:t>
            </a:r>
            <a:br/>
            <a:r>
              <a:rPr b="false" i="false" strike="noStrike" sz="1200" u="none">
                <a:solidFill>
                  <a:srgbClr val="FFFFFF"/>
                </a:solidFill>
                <a:latin typeface="Calibri"/>
              </a:rPr>
              <a:t>does neurontin cause joint pain</a:t>
            </a:r>
            <a:br/>
            <a:r>
              <a:rPr b="false" i="false" strike="noStrike" sz="1200" u="none">
                <a:solidFill>
                  <a:srgbClr val="FFFFFF"/>
                </a:solidFill>
                <a:latin typeface="Calibri"/>
              </a:rPr>
              <a:t>can you buy gabapentin online</a:t>
            </a:r>
            <a:br/>
            <a:r>
              <a:rPr b="false" i="false" strike="noStrike" sz="1200" u="none">
                <a:solidFill>
                  <a:srgbClr val="FFFFFF"/>
                </a:solidFill>
                <a:latin typeface="Calibri"/>
              </a:rPr>
              <a:t>neurontin 300 mg for dogs</a:t>
            </a:r>
            <a:br/>
            <a:r>
              <a:rPr b="false" i="false" strike="noStrike" sz="1200" u="none">
                <a:solidFill>
                  <a:srgbClr val="FFFFFF"/>
                </a:solidFill>
                <a:latin typeface="Calibri"/>
              </a:rPr>
              <a:t>para que sirve el neurontin de 800 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many 800 mg gabapentin to get high</a:t>
            </a:r>
            <a:br/>
            <a:r>
              <a:rPr b="false" i="false" strike="noStrike" sz="1200" u="none">
                <a:solidFill>
                  <a:srgbClr val="FFFFFF"/>
                </a:solidFill>
                <a:latin typeface="Calibri"/>
              </a:rPr>
              <a:t>can neurontin cause erectile dysfunction</a:t>
            </a:r>
            <a:br/>
            <a:r>
              <a:rPr b="false" i="false" strike="noStrike" sz="1200" u="none">
                <a:solidFill>
                  <a:srgbClr val="FFFFFF"/>
                </a:solidFill>
                <a:latin typeface="Calibri"/>
              </a:rPr>
              <a:t>These side effects include greasy stools, hard-to-control bowel movements, headaches, and symptoms of cold or flu</a:t>
            </a:r>
            <a:br/>
            <a:r>
              <a:rPr b="false" i="false" strike="noStrike" sz="1200" u="none">
                <a:solidFill>
                  <a:srgbClr val="FFFFFF"/>
                </a:solidFill>
                <a:latin typeface="Calibri"/>
              </a:rPr>
              <a:t>neurontin 100 mg 3 times a day</a:t>
            </a:r>
            <a:br/>
            <a:r>
              <a:rPr b="false" i="false" strike="noStrike" sz="1200" u="none">
                <a:solidFill>
                  <a:srgbClr val="FFFFFF"/>
                </a:solidFill>
                <a:latin typeface="Calibri"/>
              </a:rPr>
              <a:t>Unclear the way to get typically the conversation commenced?  ,When your little one feedback with diverse body hues, which a fairly easy with</a:t>
            </a:r>
            <a:br/>
            <a:r>
              <a:rPr b="false" i="false" strike="noStrike" sz="1200" u="none">
                <a:solidFill>
                  <a:srgbClr val="FFFFFF"/>
                </a:solidFill>
                <a:latin typeface="Calibri"/>
              </a:rPr>
              <a:t>neurontin 600 mg street price</a:t>
            </a:r>
            <a:br/>
            <a:r>
              <a:rPr b="false" i="false" strike="noStrike" sz="1200" u="none">
                <a:solidFill>
                  <a:srgbClr val="FFFFFF"/>
                </a:solidFill>
                <a:latin typeface="Calibri"/>
              </a:rPr>
              <a:t>neurontin 600 mg dosage</a:t>
            </a:r>
            <a:br/>
            <a:r>
              <a:rPr b="false" i="false" strike="noStrike" sz="1200" u="none">
                <a:solidFill>
                  <a:srgbClr val="FFFFFF"/>
                </a:solidFill>
                <a:latin typeface="Calibri"/>
              </a:rPr>
              <a:t>how much neurontin does it take to get high</a:t>
            </a:r>
            <a:br/>
            <a:r>
              <a:rPr b="false" i="false" strike="noStrike" sz="1200" u="none">
                <a:solidFill>
                  <a:srgbClr val="FFFFFF"/>
                </a:solidFill>
                <a:latin typeface="Calibri"/>
              </a:rPr>
              <a:t>gabapentin (neurontin) 300 mg po caps</a:t>
            </a:r>
            <a:br/>
            <a:r>
              <a:rPr b="false" i="false" strike="noStrike" sz="1200" u="none">
                <a:solidFill>
                  <a:srgbClr val="FFFFFF"/>
                </a:solidFill>
                <a:latin typeface="Calibri"/>
              </a:rPr>
              <a:t>Patients in these studies were permitted a maximum of twoantiepileptic drugs (AEDs) in addition to TOPAMAX tablets orplacebo</a:t>
            </a:r>
            <a:br/>
            <a:r>
              <a:rPr b="false" i="false" strike="noStrike" sz="1200" u="none">
                <a:solidFill>
                  <a:srgbClr val="FFFFFF"/>
                </a:solidFill>
                <a:latin typeface="Calibri"/>
              </a:rPr>
              <a:t>neurontin dose for back pain</a:t>
            </a:r>
            <a:br/>
            <a:r>
              <a:rPr b="false" i="false" strike="noStrike" sz="1200" u="none">
                <a:solidFill>
                  <a:srgbClr val="FFFFFF"/>
                </a:solidFill>
                <a:latin typeface="Calibri"/>
              </a:rPr>
              <a:t>Sledes r det en medicin som endast veterinrer fr handskas med</a:t>
            </a:r>
            <a:br/>
            <a:r>
              <a:rPr b="false" i="false" strike="noStrike" sz="1200" u="none">
                <a:solidFill>
                  <a:srgbClr val="FFFFFF"/>
                </a:solidFill>
                <a:latin typeface="Calibri"/>
              </a:rPr>
              <a:t>cost of neurontin at costco</a:t>
            </a:r>
            <a:br/>
            <a:r>
              <a:rPr b="false" i="false" strike="noStrike" sz="1200" u="none">
                <a:solidFill>
                  <a:srgbClr val="FFFFFF"/>
                </a:solidFill>
                <a:latin typeface="Calibri"/>
              </a:rPr>
              <a:t>rx neurontin gabapentin</a:t>
            </a:r>
            <a:br/>
            <a:r>
              <a:rPr b="false" i="false" strike="noStrike" sz="1200" u="none">
                <a:solidFill>
                  <a:srgbClr val="FFFFFF"/>
                </a:solidFill>
                <a:latin typeface="Calibri"/>
              </a:rPr>
              <a:t>order neurontin from mexican pharmacy</a:t>
            </a:r>
            <a:br/>
            <a:r>
              <a:rPr b="false" i="false" strike="noStrike" sz="1200" u="none">
                <a:solidFill>
                  <a:srgbClr val="FFFFFF"/>
                </a:solidFill>
                <a:latin typeface="Calibri"/>
              </a:rPr>
              <a:t>can you buy neurontin online</a:t>
            </a:r>
            <a:br/>
            <a:r>
              <a:rPr b="false" i="false" strike="noStrike" sz="1200" u="none">
                <a:solidFill>
                  <a:srgbClr val="FFFFFF"/>
                </a:solidFill>
                <a:latin typeface="Calibri"/>
              </a:rPr>
              <a:t>neurontin 800 mg.50 cent.film tb</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discounts</a:t>
            </a:r>
            <a:br/>
            <a:r>
              <a:rPr b="false" i="false" strike="noStrike" sz="1200" u="none">
                <a:solidFill>
                  <a:srgbClr val="FFFFFF"/>
                </a:solidFill>
                <a:latin typeface="Calibri"/>
              </a:rPr>
              <a:t>Hydrochlorothiazide absorption may be impaired</a:t>
            </a:r>
            <a:br/>
            <a:r>
              <a:rPr b="false" i="false" strike="noStrike" sz="1200" u="none">
                <a:solidFill>
                  <a:srgbClr val="FFFFFF"/>
                </a:solidFill>
                <a:latin typeface="Calibri"/>
              </a:rPr>
              <a:t>neurontin cost walgreens</a:t>
            </a:r>
            <a:br/>
            <a:r>
              <a:rPr b="false" i="false" strike="noStrike" sz="1200" u="none">
                <a:solidFill>
                  <a:srgbClr val="FFFFFF"/>
                </a:solidFill>
                <a:latin typeface="Calibri"/>
              </a:rPr>
              <a:t>cheap gabapentin online</a:t>
            </a:r>
            <a:br/>
            <a:r>
              <a:rPr b="false" i="false" strike="noStrike" sz="1200" u="none">
                <a:solidFill>
                  <a:srgbClr val="FFFFFF"/>
                </a:solidFill>
                <a:latin typeface="Calibri"/>
              </a:rPr>
              <a:t>I get what I call the head flips</a:t>
            </a:r>
            <a:br/>
            <a:r>
              <a:rPr b="false" i="false" strike="noStrike" sz="1200" u="none">
                <a:solidFill>
                  <a:srgbClr val="FFFFFF"/>
                </a:solidFill>
                <a:latin typeface="Calibri"/>
              </a:rPr>
              <a:t>neurontin sales 2009</a:t>
            </a:r>
            <a:br/>
            <a:r>
              <a:rPr b="false" i="false" strike="noStrike" sz="1200" u="none">
                <a:solidFill>
                  <a:srgbClr val="FFFFFF"/>
                </a:solidFill>
                <a:latin typeface="Calibri"/>
              </a:rPr>
              <a:t>The body eliminates Doryx through the liver</a:t>
            </a:r>
            <a:br/>
            <a:r>
              <a:rPr b="false" i="false" strike="noStrike" sz="1200" u="none">
                <a:solidFill>
                  <a:srgbClr val="FFFFFF"/>
                </a:solidFill>
                <a:latin typeface="Calibri"/>
              </a:rPr>
              <a:t>how to get a prescription for neurontin</a:t>
            </a:r>
            <a:br/>
            <a:r>
              <a:rPr b="false" i="false" strike="noStrike" sz="1200" u="none">
                <a:solidFill>
                  <a:srgbClr val="FFFFFF"/>
                </a:solidFill>
                <a:latin typeface="Calibri"/>
              </a:rPr>
              <a:t>gabapentin online order</a:t>
            </a:r>
            <a:br/>
            <a:r>
              <a:rPr b="false" i="false" strike="noStrike" sz="1200" u="none">
                <a:solidFill>
                  <a:srgbClr val="FFFFFF"/>
                </a:solidFill>
                <a:latin typeface="Calibri"/>
              </a:rPr>
              <a:t>neurontin buy canada</a:t>
            </a:r>
            <a:br/>
            <a:r>
              <a:rPr b="false" i="false" strike="noStrike" sz="1200" u="none">
                <a:solidFill>
                  <a:srgbClr val="FFFFFF"/>
                </a:solidFill>
                <a:latin typeface="Calibri"/>
              </a:rPr>
              <a:t>In each trial, there was a primary end point, either progression of heart failure (1 US trial) or exercise tolerance (2 US trials meeting enrollment goals and the Australia&amp;rdquo;New Zealand trial)</a:t>
            </a:r>
            <a:br/>
            <a:r>
              <a:rPr b="false" i="false" strike="noStrike" sz="1200" u="none">
                <a:solidFill>
                  <a:srgbClr val="FFFFFF"/>
                </a:solidFill>
                <a:latin typeface="Calibri"/>
              </a:rPr>
              <a:t>neurontin 300 mg for back pain</a:t>
            </a:r>
            <a:br/>
            <a:r>
              <a:rPr b="false" i="false" strike="noStrike" sz="1200" u="none">
                <a:solidFill>
                  <a:srgbClr val="FFFFFF"/>
                </a:solidFill>
                <a:latin typeface="Calibri"/>
              </a:rPr>
              <a:t>is neurontin available in generic</a:t>
            </a:r>
            <a:br/>
            <a:r>
              <a:rPr b="false" i="false" strike="noStrike" sz="1200" u="none">
                <a:solidFill>
                  <a:srgbClr val="FFFFFF"/>
                </a:solidFill>
                <a:latin typeface="Calibri"/>
              </a:rPr>
              <a:t>High potency steroid creams should be used for only a few days, maximally a week or two</a:t>
            </a:r>
            <a:br/>
            <a:r>
              <a:rPr b="false" i="false" strike="noStrike" sz="1200" u="none">
                <a:solidFill>
                  <a:srgbClr val="FFFFFF"/>
                </a:solidFill>
                <a:latin typeface="Calibri"/>
              </a:rPr>
              <a:t>is neurontin 300 mg a narcotic</a:t>
            </a:r>
            <a:br/>
            <a:r>
              <a:rPr b="false" i="false" strike="noStrike" sz="1200" u="none">
                <a:solidFill>
                  <a:srgbClr val="FFFFFF"/>
                </a:solidFill>
                <a:latin typeface="Calibri"/>
              </a:rPr>
              <a:t>neurontin bluelight</a:t>
            </a:r>
            <a:br/>
            <a:r>
              <a:rPr b="false" i="false" strike="noStrike" sz="1200" u="none">
                <a:solidFill>
                  <a:srgbClr val="FFFFFF"/>
                </a:solidFill>
                <a:latin typeface="Calibri"/>
              </a:rPr>
              <a:t>Renova Cream must be used regularly for the effects continue, as the active ingredient, Tretinoin, does not reverse the effects of sun damage to the skin or ageing due to sun exposure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pill</a:t>
            </a:r>
            <a:br/>
            <a:r>
              <a:rPr b="false" i="false" strike="noStrike" sz="1200" u="none">
                <a:solidFill>
                  <a:srgbClr val="FFFFFF"/>
                </a:solidFill>
                <a:latin typeface="Calibri"/>
              </a:rPr>
              <a:t>how much does gabapentin 300 mg cost on the street</a:t>
            </a:r>
            <a:br/>
            <a:r>
              <a:rPr b="false" i="false" strike="noStrike" sz="1200" u="none">
                <a:solidFill>
                  <a:srgbClr val="FFFFFF"/>
                </a:solidFill>
                <a:latin typeface="Calibri"/>
              </a:rPr>
              <a:t>I am back on a new thyroid (taking armour now) and its been about 6 weeks</a:t>
            </a:r>
            <a:br/>
            <a:r>
              <a:rPr b="false" i="false" strike="noStrike" sz="1200" u="none">
                <a:solidFill>
                  <a:srgbClr val="FFFFFF"/>
                </a:solidFill>
                <a:latin typeface="Calibri"/>
              </a:rPr>
              <a:t>generic gabapentin cost</a:t>
            </a:r>
            <a:br/>
            <a:r>
              <a:rPr b="false" i="false" strike="noStrike" sz="1200" u="none">
                <a:solidFill>
                  <a:srgbClr val="FFFFFF"/>
                </a:solidFill>
                <a:latin typeface="Calibri"/>
              </a:rPr>
              <a:t>Durch exogene Einflsse kn funktionelle Schn, beispielsweise des Gehirns, der Leber oder Niere entstehen</a:t>
            </a:r>
            <a:br/>
            <a:r>
              <a:rPr b="false" i="false" strike="noStrike" sz="1200" u="none">
                <a:solidFill>
                  <a:srgbClr val="FFFFFF"/>
                </a:solidFill>
                <a:latin typeface="Calibri"/>
              </a:rPr>
              <a:t>what is neurontin capsules used for</a:t>
            </a:r>
            <a:br/>
            <a:r>
              <a:rPr b="false" i="false" strike="noStrike" sz="1200" u="none">
                <a:solidFill>
                  <a:srgbClr val="FFFFFF"/>
                </a:solidFill>
                <a:latin typeface="Calibri"/>
              </a:rPr>
              <a:t>HOWEVER I have gained about 1.5 stone in weight, particularly round my middle</a:t>
            </a:r>
            <a:br/>
            <a:r>
              <a:rPr b="false" i="false" strike="noStrike" sz="1200" u="none">
                <a:solidFill>
                  <a:srgbClr val="FFFFFF"/>
                </a:solidFill>
                <a:latin typeface="Calibri"/>
              </a:rPr>
              <a:t>gabapentin 800 mg tabs</a:t>
            </a:r>
            <a:br/>
            <a:r>
              <a:rPr b="false" i="false" strike="noStrike" sz="1200" u="none">
                <a:solidFill>
                  <a:srgbClr val="FFFFFF"/>
                </a:solidFill>
                <a:latin typeface="Calibri"/>
              </a:rPr>
              <a:t>Reactive arthritis most typically results in inflammation of the urogenital tract, the joints, and the eyes</a:t>
            </a:r>
            <a:br/>
            <a:r>
              <a:rPr b="false" i="false" strike="noStrike" sz="1200" u="none">
                <a:solidFill>
                  <a:srgbClr val="FFFFFF"/>
                </a:solidFill>
                <a:latin typeface="Calibri"/>
              </a:rPr>
              <a:t>neurontin capsules 100mg</a:t>
            </a:r>
            <a:br/>
            <a:r>
              <a:rPr b="false" i="false" strike="noStrike" sz="1200" u="none">
                <a:solidFill>
                  <a:srgbClr val="FFFFFF"/>
                </a:solidFill>
                <a:latin typeface="Calibri"/>
              </a:rPr>
              <a:t>It clearly states on the Ambien packet 8pm, yet the facility gives it to her at 5pm</a:t>
            </a:r>
            <a:br/>
            <a:r>
              <a:rPr b="false" i="false" strike="noStrike" sz="1200" u="none">
                <a:solidFill>
                  <a:srgbClr val="FFFFFF"/>
                </a:solidFill>
                <a:latin typeface="Calibri"/>
              </a:rPr>
              <a:t>neurontin goodrx</a:t>
            </a:r>
            <a:br/>
            <a:r>
              <a:rPr b="false" i="false" strike="noStrike" sz="1200" u="none">
                <a:solidFill>
                  <a:srgbClr val="FFFFFF"/>
                </a:solidFill>
                <a:latin typeface="Calibri"/>
              </a:rPr>
              <a:t>neurontin pill sizes</a:t>
            </a:r>
            <a:br/>
            <a:r>
              <a:rPr b="false" i="false" strike="noStrike" sz="1200" u="none">
                <a:solidFill>
                  <a:srgbClr val="FFFFFF"/>
                </a:solidFill>
                <a:latin typeface="Calibri"/>
              </a:rPr>
              <a:t>buy gabapentin 600 mg</a:t>
            </a:r>
            <a:br/>
            <a:r>
              <a:rPr b="false" i="false" strike="noStrike" sz="1200" u="none">
                <a:solidFill>
                  <a:srgbClr val="FFFFFF"/>
                </a:solidFill>
                <a:latin typeface="Calibri"/>
              </a:rPr>
              <a:t>how many neurontin do i have to take to get high</a:t>
            </a:r>
            <a:br/>
            <a:r>
              <a:rPr b="false" i="false" strike="noStrike" sz="1200" u="none">
                <a:solidFill>
                  <a:srgbClr val="FFFFFF"/>
                </a:solidFill>
                <a:latin typeface="Calibri"/>
              </a:rPr>
              <a:t>However, I continue to feel depressed</a:t>
            </a:r>
            <a:br/>
            <a:r>
              <a:rPr b="false" i="false" strike="noStrike" sz="1200" u="none">
                <a:solidFill>
                  <a:srgbClr val="FFFFFF"/>
                </a:solidFill>
                <a:latin typeface="Calibri"/>
              </a:rPr>
              <a:t>gabapentin 800 mg dosage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many 300 mg neurontin to get high</a:t>
            </a:r>
            <a:br/>
            <a:r>
              <a:rPr b="false" i="false" strike="noStrike" sz="1200" u="none">
                <a:solidFill>
                  <a:srgbClr val="FFFFFF"/>
                </a:solidFill>
                <a:latin typeface="Calibri"/>
              </a:rPr>
              <a:t>generic neurontin manufacturers</a:t>
            </a:r>
            <a:br/>
            <a:r>
              <a:rPr b="false" i="false" strike="noStrike" sz="1200" u="none">
                <a:solidFill>
                  <a:srgbClr val="FFFFFF"/>
                </a:solidFill>
                <a:latin typeface="Calibri"/>
              </a:rPr>
              <a:t>neurontin 300 mg get you high</a:t>
            </a:r>
            <a:br/>
            <a:r>
              <a:rPr b="false" i="false" strike="noStrike" sz="1200" u="none">
                <a:solidFill>
                  <a:srgbClr val="FFFFFF"/>
                </a:solidFill>
                <a:latin typeface="Calibri"/>
              </a:rPr>
              <a:t>piumino moncler modello jura Los angeles pi ratchayant stagion dl politica dl finanza crtificato il ritorno dgli anni Ottanta</a:t>
            </a:r>
            <a:br/>
            <a:r>
              <a:rPr b="false" i="false" strike="noStrike" sz="1200" u="none">
                <a:solidFill>
                  <a:srgbClr val="FFFFFF"/>
                </a:solidFill>
                <a:latin typeface="Calibri"/>
              </a:rPr>
              <a:t>600 mg neurontin</a:t>
            </a:r>
            <a:br/>
            <a:r>
              <a:rPr b="false" i="false" strike="noStrike" sz="1200" u="none">
                <a:solidFill>
                  <a:srgbClr val="FFFFFF"/>
                </a:solidFill>
                <a:latin typeface="Calibri"/>
              </a:rPr>
              <a:t>can you break open neurontin capsules</a:t>
            </a:r>
            <a:br/>
            <a:r>
              <a:rPr b="false" i="false" strike="noStrike" sz="1200" u="none">
                <a:solidFill>
                  <a:srgbClr val="FFFFFF"/>
                </a:solidFill>
                <a:latin typeface="Calibri"/>
              </a:rPr>
              <a:t>best way to take neurontin to get high</a:t>
            </a:r>
            <a:br/>
            <a:r>
              <a:rPr b="false" i="false" strike="noStrike" sz="1200" u="none">
                <a:solidFill>
                  <a:srgbClr val="FFFFFF"/>
                </a:solidFill>
                <a:latin typeface="Calibri"/>
              </a:rPr>
              <a:t>Will I be paid weekly or monthly? buy lincomycin Previously overseas investors did not have to pay tax on the profits they made from British homes</a:t>
            </a:r>
            <a:br/>
            <a:r>
              <a:rPr b="false" i="false" strike="noStrike" sz="1200" u="none">
                <a:solidFill>
                  <a:srgbClr val="FFFFFF"/>
                </a:solidFill>
                <a:latin typeface="Calibri"/>
              </a:rPr>
              <a:t>neurontin for pain forum</a:t>
            </a:r>
            <a:br/>
            <a:r>
              <a:rPr b="false" i="false" strike="noStrike" sz="1200" u="none">
                <a:solidFill>
                  <a:srgbClr val="FFFFFF"/>
                </a:solidFill>
                <a:latin typeface="Calibri"/>
              </a:rPr>
              <a:t>On an online pharmacy business by the argument at $4 for you</a:t>
            </a:r>
            <a:br/>
            <a:r>
              <a:rPr b="false" i="false" strike="noStrike" sz="1200" u="none">
                <a:solidFill>
                  <a:srgbClr val="FFFFFF"/>
                </a:solidFill>
                <a:latin typeface="Calibri"/>
              </a:rPr>
              <a:t>neurontin 300 mg tablets</a:t>
            </a:r>
            <a:br/>
            <a:r>
              <a:rPr b="false" i="false" strike="noStrike" sz="1200" u="none">
                <a:solidFill>
                  <a:srgbClr val="FFFFFF"/>
                </a:solidFill>
                <a:latin typeface="Calibri"/>
              </a:rPr>
              <a:t>neurontin tablets dosage</a:t>
            </a:r>
            <a:br/>
            <a:r>
              <a:rPr b="false" i="false" strike="noStrike" sz="1200" u="none">
                <a:solidFill>
                  <a:srgbClr val="FFFFFF"/>
                </a:solidFill>
                <a:latin typeface="Calibri"/>
              </a:rPr>
              <a:t>I downloaded both the fake and the proposed real Smile.jpg files and I&amp;rsquo;ve been completely fine, but I still am not convinced that either is the real one</a:t>
            </a:r>
            <a:br/>
            <a:r>
              <a:rPr b="false" i="false" strike="noStrike" sz="1200" u="none">
                <a:solidFill>
                  <a:srgbClr val="FFFFFF"/>
                </a:solidFill>
                <a:latin typeface="Calibri"/>
              </a:rPr>
              <a:t>gabapentin 800 mg high</a:t>
            </a:r>
            <a:br/>
            <a:r>
              <a:rPr b="false" i="false" strike="noStrike" sz="1200" u="none">
                <a:solidFill>
                  <a:srgbClr val="FFFFFF"/>
                </a:solidFill>
                <a:latin typeface="Calibri"/>
              </a:rPr>
              <a:t>neurontin costochondritis</a:t>
            </a:r>
            <a:br/>
            <a:r>
              <a:rPr b="false" i="false" strike="noStrike" sz="1200" u="none">
                <a:solidFill>
                  <a:srgbClr val="FFFFFF"/>
                </a:solidFill>
                <a:latin typeface="Calibri"/>
              </a:rPr>
              <a:t>all my levels are at a dangerous stage</a:t>
            </a:r>
            <a:br/>
            <a:r>
              <a:rPr b="false" i="false" strike="noStrike" sz="1200" u="none">
                <a:solidFill>
                  <a:srgbClr val="FFFFFF"/>
                </a:solidFill>
                <a:latin typeface="Calibri"/>
              </a:rPr>
              <a:t>order gabapentin canada</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300 mg street price</a:t>
            </a:r>
            <a:br/>
            <a:r>
              <a:rPr b="false" i="false" strike="noStrike" sz="1200" u="none">
                <a:solidFill>
                  <a:srgbClr val="FFFFFF"/>
                </a:solidFill>
                <a:latin typeface="Calibri"/>
              </a:rPr>
              <a:t>taking 600 mg of neurontin</a:t>
            </a:r>
            <a:br/>
            <a:r>
              <a:rPr b="false" i="false" strike="noStrike" sz="1200" u="none">
                <a:solidFill>
                  <a:srgbClr val="FFFFFF"/>
                </a:solidFill>
                <a:latin typeface="Calibri"/>
              </a:rPr>
              <a:t>can you get high off neurontin 300 mg</a:t>
            </a:r>
            <a:br/>
            <a:r>
              <a:rPr b="false" i="false" strike="noStrike" sz="1200" u="none">
                <a:solidFill>
                  <a:srgbClr val="FFFFFF"/>
                </a:solidFill>
                <a:latin typeface="Calibri"/>
              </a:rPr>
              <a:t>taking 1200 mg of neurontin</a:t>
            </a:r>
            <a:br/>
            <a:r>
              <a:rPr b="false" i="false" strike="noStrike" sz="1200" u="none">
                <a:solidFill>
                  <a:srgbClr val="FFFFFF"/>
                </a:solidFill>
                <a:latin typeface="Calibri"/>
              </a:rPr>
              <a:t>2400 mg neurontin erowid</a:t>
            </a:r>
            <a:br/>
            <a:r>
              <a:rPr b="false" i="false" strike="noStrike" sz="1200" u="none">
                <a:solidFill>
                  <a:srgbClr val="FFFFFF"/>
                </a:solidFill>
                <a:latin typeface="Calibri"/>
              </a:rPr>
              <a:t>300 mg neurontin</a:t>
            </a:r>
            <a:br/>
            <a:r>
              <a:rPr b="false" i="false" strike="noStrike" sz="1200" u="none">
                <a:solidFill>
                  <a:srgbClr val="FFFFFF"/>
                </a:solidFill>
                <a:latin typeface="Calibri"/>
              </a:rPr>
              <a:t>Do not give PREVACID to other people, even if they have the same symptoms you have</a:t>
            </a:r>
            <a:br/>
            <a:r>
              <a:rPr b="false" i="false" strike="noStrike" sz="1200" u="none">
                <a:solidFill>
                  <a:srgbClr val="FFFFFF"/>
                </a:solidFill>
                <a:latin typeface="Calibri"/>
              </a:rPr>
              <a:t>neurontin dose for pain management</a:t>
            </a:r>
            <a:br/>
            <a:r>
              <a:rPr b="false" i="false" strike="noStrike" sz="1200" u="none">
                <a:solidFill>
                  <a:srgbClr val="FFFFFF"/>
                </a:solidFill>
                <a:latin typeface="Calibri"/>
              </a:rPr>
              <a:t>neurontin coupons</a:t>
            </a:r>
            <a:br/>
            <a:r>
              <a:rPr b="false" i="false" strike="noStrike" sz="1200" u="none">
                <a:solidFill>
                  <a:srgbClr val="FFFFFF"/>
                </a:solidFill>
                <a:latin typeface="Calibri"/>
              </a:rPr>
              <a:t>neurontin 300 mg pain</a:t>
            </a:r>
            <a:br/>
            <a:r>
              <a:rPr b="false" i="false" strike="noStrike" sz="1200" u="none">
                <a:solidFill>
                  <a:srgbClr val="FFFFFF"/>
                </a:solidFill>
                <a:latin typeface="Calibri"/>
              </a:rPr>
              <a:t>Symptomsmay include heartburn, trouble swallowing or pain when swallowing, chest pain,bloody vomit, or black or bloody stool</a:t>
            </a:r>
            <a:br/>
            <a:r>
              <a:rPr b="false" i="false" strike="noStrike" sz="1200" u="none">
                <a:solidFill>
                  <a:srgbClr val="FFFFFF"/>
                </a:solidFill>
                <a:latin typeface="Calibri"/>
              </a:rPr>
              <a:t>neurontin price comparison</a:t>
            </a:r>
            <a:br/>
            <a:r>
              <a:rPr b="false" i="false" strike="noStrike" sz="1200" u="none">
                <a:solidFill>
                  <a:srgbClr val="FFFFFF"/>
                </a:solidFill>
                <a:latin typeface="Calibri"/>
              </a:rPr>
              <a:t>neurontin 300 mg la thuoc gi</a:t>
            </a:r>
            <a:br/>
            <a:r>
              <a:rPr b="false" i="false" strike="noStrike" sz="1200" u="none">
                <a:solidFill>
                  <a:srgbClr val="FFFFFF"/>
                </a:solidFill>
                <a:latin typeface="Calibri"/>
              </a:rPr>
              <a:t>If a product containing bimatoprost becomes licensed in the UK for increased eyelash and eyebrow growth, it may signal a potential scalp hair loss treatment in the pipeline, too</a:t>
            </a:r>
            <a:br/>
            <a:r>
              <a:rPr b="false" i="false" strike="noStrike" sz="1200" u="none">
                <a:solidFill>
                  <a:srgbClr val="FFFFFF"/>
                </a:solidFill>
                <a:latin typeface="Calibri"/>
              </a:rPr>
              <a:t>neurontin 600 mg gabapentin</a:t>
            </a:r>
            <a:br/>
            <a:r>
              <a:rPr b="false" i="false" strike="noStrike" sz="1200" u="none">
                <a:solidFill>
                  <a:srgbClr val="FFFFFF"/>
                </a:solidFill>
                <a:latin typeface="Calibri"/>
              </a:rPr>
              <a:t>order neurontin overnight</a:t>
            </a:r>
            <a:br/>
            <a:r>
              <a:rPr b="false" i="false" strike="noStrike" sz="1200" u="none">
                <a:solidFill>
                  <a:srgbClr val="FFFFFF"/>
                </a:solidFill>
                <a:latin typeface="Calibri"/>
              </a:rPr>
              <a:t>buy gabapentin 800 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Compruebe con su mco regularmente la evoluciel trastorno que motiva la administracie furosemida</a:t>
            </a:r>
            <a:br/>
            <a:r>
              <a:rPr b="false" i="false" strike="noStrike" sz="1200" u="none">
                <a:solidFill>
                  <a:srgbClr val="FFFFFF"/>
                </a:solidFill>
                <a:latin typeface="Calibri"/>
              </a:rPr>
              <a:t>neurontin erowid</a:t>
            </a:r>
            <a:br/>
            <a:r>
              <a:rPr b="false" i="false" strike="noStrike" sz="1200" u="none">
                <a:solidFill>
                  <a:srgbClr val="FFFFFF"/>
                </a:solidFill>
                <a:latin typeface="Calibri"/>
              </a:rPr>
              <a:t>neurontin online no prescription</a:t>
            </a:r>
            <a:br/>
            <a:r>
              <a:rPr b="false" i="false" strike="noStrike" sz="1200" u="none">
                <a:solidFill>
                  <a:srgbClr val="FFFFFF"/>
                </a:solidFill>
                <a:latin typeface="Calibri"/>
              </a:rPr>
              <a:t>how long does it take neurontin to work for pain</a:t>
            </a:r>
            <a:br/>
            <a:r>
              <a:rPr b="false" i="false" strike="noStrike" sz="1200" u="none">
                <a:solidFill>
                  <a:srgbClr val="FFFFFF"/>
                </a:solidFill>
                <a:latin typeface="Calibri"/>
              </a:rPr>
              <a:t>neurontin tablets 600 mg</a:t>
            </a:r>
            <a:br/>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will gabapentin 800 mg get you high</a:t>
            </a:r>
            <a:br/>
            <a:r>
              <a:rPr b="false" i="false" strike="noStrike" sz="1200" u="none">
                <a:solidFill>
                  <a:srgbClr val="FFFFFF"/>
                </a:solidFill>
                <a:latin typeface="Calibri"/>
              </a:rPr>
              <a:t>This over production of insulin which insulin insensitivity causes can lead to weight gain and also various other health problems</a:t>
            </a:r>
            <a:br/>
            <a:r>
              <a:rPr b="false" i="false" strike="noStrike" sz="1200" u="none">
                <a:solidFill>
                  <a:srgbClr val="FFFFFF"/>
                </a:solidFill>
                <a:latin typeface="Calibri"/>
              </a:rPr>
              <a:t>purchase gabapentin online</a:t>
            </a:r>
            <a:br/>
            <a:r>
              <a:rPr b="false" i="false" strike="noStrike" sz="1200" u="none">
                <a:solidFill>
                  <a:srgbClr val="FFFFFF"/>
                </a:solidFill>
                <a:latin typeface="Calibri"/>
              </a:rPr>
              <a:t>neurontin gabapentin 800 mg</a:t>
            </a:r>
            <a:br/>
            <a:r>
              <a:rPr b="false" i="false" strike="noStrike" sz="1200" u="none">
                <a:solidFill>
                  <a:srgbClr val="FFFFFF"/>
                </a:solidFill>
                <a:latin typeface="Calibri"/>
              </a:rPr>
              <a:t>generic gabapentin</a:t>
            </a:r>
            <a:br/>
            <a:r>
              <a:rPr b="false" i="false" strike="noStrike" sz="1200" u="none">
                <a:solidFill>
                  <a:srgbClr val="FFFFFF"/>
                </a:solidFill>
                <a:latin typeface="Calibri"/>
              </a:rPr>
              <a:t>At this point I can&amp;rsquo;t afford a heavy shed because then I will really start to look bald</a:t>
            </a:r>
            <a:br/>
            <a:r>
              <a:rPr b="false" i="false" strike="noStrike" sz="1200" u="none">
                <a:solidFill>
                  <a:srgbClr val="FFFFFF"/>
                </a:solidFill>
                <a:latin typeface="Calibri"/>
              </a:rPr>
              <a:t>neurontin 800 mg efectos secundarios</a:t>
            </a:r>
            <a:br/>
            <a:r>
              <a:rPr b="false" i="false" strike="noStrike" sz="1200" u="none">
                <a:solidFill>
                  <a:srgbClr val="FFFFFF"/>
                </a:solidFill>
                <a:latin typeface="Calibri"/>
              </a:rPr>
              <a:t>bluelight forum neurontin</a:t>
            </a:r>
            <a:br/>
            <a:r>
              <a:rPr b="false" i="false" strike="noStrike" sz="1200" u="none">
                <a:solidFill>
                  <a:srgbClr val="FFFFFF"/>
                </a:solidFill>
                <a:latin typeface="Calibri"/>
              </a:rPr>
              <a:t>gabapentin 800 mg street price</a:t>
            </a:r>
            <a:br/>
            <a:r>
              <a:rPr b="false" i="false" strike="noStrike" sz="1200" u="none">
                <a:solidFill>
                  <a:srgbClr val="FFFFFF"/>
                </a:solidFill>
                <a:latin typeface="Calibri"/>
              </a:rPr>
              <a:t>Prozac was covered and only $5.00.</a:t>
            </a:r>
            <a:br/>
            <a:r>
              <a:rPr b="false" i="false" strike="noStrike" sz="1200" u="none">
                <a:solidFill>
                  <a:srgbClr val="FFFFFF"/>
                </a:solidFill>
                <a:latin typeface="Calibri"/>
              </a:rPr>
              <a:t>neurontin order</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became involved in prolonged political feuding which did little or nothing to promote economic reform</a:t>
            </a:r>
            <a:br/>
            <a:r>
              <a:rPr b="false" i="false" strike="noStrike" sz="1200" u="none">
                <a:solidFill>
                  <a:srgbClr val="FFFFFF"/>
                </a:solidFill>
                <a:latin typeface="Calibri"/>
              </a:rPr>
              <a:t>neurontin price in india</a:t>
            </a:r>
            <a:br/>
            <a:r>
              <a:rPr b="false" i="false" strike="noStrike" sz="1200" u="none">
                <a:solidFill>
                  <a:srgbClr val="FFFFFF"/>
                </a:solidFill>
                <a:latin typeface="Calibri"/>
              </a:rPr>
              <a:t>I seem to be tolerating the new med OK thanks - 3rd dose today so early days</a:t>
            </a:r>
            <a:br/>
            <a:r>
              <a:rPr b="false" i="false" strike="noStrike" sz="1200" u="none">
                <a:solidFill>
                  <a:srgbClr val="FFFFFF"/>
                </a:solidFill>
                <a:latin typeface="Calibri"/>
              </a:rPr>
              <a:t>online neurontin prices</a:t>
            </a:r>
            <a:br/>
            <a:r>
              <a:rPr b="false" i="false" strike="noStrike" sz="1200" u="none">
                <a:solidFill>
                  <a:srgbClr val="FFFFFF"/>
                </a:solidFill>
                <a:latin typeface="Calibri"/>
              </a:rPr>
              <a:t>neurontin dosage how supplied</a:t>
            </a:r>
            <a:br/>
            <a:r>
              <a:rPr b="false" i="false" strike="noStrike" sz="1200" u="none">
                <a:solidFill>
                  <a:srgbClr val="FFFFFF"/>
                </a:solidFill>
                <a:latin typeface="Calibri"/>
              </a:rPr>
              <a:t>In addition, students will learn the anatomical locations used for fine needle aspiration (FNA) biopsy, as well as the diagnostic criteria for each of these locations.</a:t>
            </a:r>
            <a:br/>
            <a:r>
              <a:rPr b="false" i="false" strike="noStrike" sz="1200" u="none">
                <a:solidFill>
                  <a:srgbClr val="FFFFFF"/>
                </a:solidFill>
                <a:latin typeface="Calibri"/>
              </a:rPr>
              <a:t>buy generic neurontin online</a:t>
            </a:r>
            <a:br/>
            <a:r>
              <a:rPr b="false" i="false" strike="noStrike" sz="1200" u="none">
                <a:solidFill>
                  <a:srgbClr val="FFFFFF"/>
                </a:solidFill>
                <a:latin typeface="Calibri"/>
              </a:rPr>
              <a:t>neurontin 900 mg</a:t>
            </a:r>
            <a:br/>
            <a:r>
              <a:rPr b="false" i="false" strike="noStrike" sz="1200" u="none">
                <a:solidFill>
                  <a:srgbClr val="FFFFFF"/>
                </a:solidFill>
                <a:latin typeface="Calibri"/>
              </a:rPr>
              <a:t>You can also Call the Poison Control Center at 1-800-222-1222 to talk to a poison expert.</a:t>
            </a:r>
            <a:br/>
            <a:r>
              <a:rPr b="false" i="false" strike="noStrike" sz="1200" u="none">
                <a:solidFill>
                  <a:srgbClr val="FFFFFF"/>
                </a:solidFill>
                <a:latin typeface="Calibri"/>
              </a:rPr>
              <a:t>how many 600 mg neurontin to get high</a:t>
            </a:r>
            <a:br/>
            <a:r>
              <a:rPr b="false" i="false" strike="noStrike" sz="1200" u="none">
                <a:solidFill>
                  <a:srgbClr val="FFFFFF"/>
                </a:solidFill>
                <a:latin typeface="Calibri"/>
              </a:rPr>
              <a:t>neurontin 300mg cap</a:t>
            </a:r>
            <a:br/>
            <a:r>
              <a:rPr b="false" i="false" strike="noStrike" sz="1200" u="none">
                <a:solidFill>
                  <a:srgbClr val="FFFFFF"/>
                </a:solidFill>
                <a:latin typeface="Calibri"/>
              </a:rPr>
              <a:t>can u get high off neurontin 300 mg</a:t>
            </a:r>
            <a:br/>
            <a:r>
              <a:rPr b="false" i="false" strike="noStrike" sz="1200" u="none">
                <a:solidFill>
                  <a:srgbClr val="FFFFFF"/>
                </a:solidFill>
                <a:latin typeface="Calibri"/>
              </a:rPr>
              <a:t>The mean weight-adjusted clearance in children 2 years-&lt;4 years of age is approximately 80% higher on average than that of adults</a:t>
            </a:r>
            <a:br/>
            <a:r>
              <a:rPr b="false" i="false" strike="noStrike" sz="1200" u="none">
                <a:solidFill>
                  <a:srgbClr val="FFFFFF"/>
                </a:solidFill>
                <a:latin typeface="Calibri"/>
              </a:rPr>
              <a:t>how long for neurontin to work for nerve pain</a:t>
            </a:r>
            <a:br/>
            <a:r>
              <a:rPr b="false" i="false" strike="noStrike" sz="1200" u="none">
                <a:solidFill>
                  <a:srgbClr val="FFFFFF"/>
                </a:solidFill>
                <a:latin typeface="Calibri"/>
              </a:rPr>
              <a:t>Doxycycline should be swallowed in the upright position with sufficient liquid or food to ensure complete passage of the tablet into the stomach</a:t>
            </a:r>
            <a:br/>
            <a:r>
              <a:rPr b="false" i="false" strike="noStrike" sz="1200" u="none">
                <a:solidFill>
                  <a:srgbClr val="FFFFFF"/>
                </a:solidFill>
                <a:latin typeface="Calibri"/>
              </a:rPr>
              <a:t>neurontin 100mg pill identifier</a:t>
            </a:r>
            <a:br/>
            <a:r>
              <a:rPr b="false" i="false" strike="noStrike" sz="1200" u="none">
                <a:solidFill>
                  <a:srgbClr val="FFFFFF"/>
                </a:solidFill>
                <a:latin typeface="Calibri"/>
              </a:rPr>
              <a:t>neurontin online sales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800 mg street value</a:t>
            </a:r>
            <a:br/>
            <a:r>
              <a:rPr b="false" i="false" strike="noStrike" sz="1200" u="none">
                <a:solidFill>
                  <a:srgbClr val="FFFFFF"/>
                </a:solidFill>
                <a:latin typeface="Calibri"/>
              </a:rPr>
              <a:t>Het gebruik van een goede cleanser en moisturizer kan vaak ook veel verbetering geven</a:t>
            </a:r>
            <a:br/>
            <a:r>
              <a:rPr b="false" i="false" strike="noStrike" sz="1200" u="none">
                <a:solidFill>
                  <a:srgbClr val="FFFFFF"/>
                </a:solidFill>
                <a:latin typeface="Calibri"/>
              </a:rPr>
              <a:t>gabapentin 800 mg (neurontin) anticonvulsant</a:t>
            </a:r>
            <a:br/>
            <a:r>
              <a:rPr b="false" i="false" strike="noStrike" sz="1200" u="none">
                <a:solidFill>
                  <a:srgbClr val="FFFFFF"/>
                </a:solidFill>
                <a:latin typeface="Calibri"/>
              </a:rPr>
              <a:t>neurontin tablets ingredients</a:t>
            </a:r>
            <a:br/>
            <a:r>
              <a:rPr b="false" i="false" strike="noStrike" sz="1200" u="none">
                <a:solidFill>
                  <a:srgbClr val="FFFFFF"/>
                </a:solidFill>
                <a:latin typeface="Calibri"/>
              </a:rPr>
              <a:t>placebo-controlled trials ofpatients treated with Lotrel or in postmarketing experience were the following:</a:t>
            </a:r>
            <a:br/>
            <a:r>
              <a:rPr b="false" i="false" strike="noStrike" sz="1200" u="none">
                <a:solidFill>
                  <a:srgbClr val="FFFFFF"/>
                </a:solidFill>
                <a:latin typeface="Calibri"/>
              </a:rPr>
              <a:t>can you order gabapentin online</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prescription neurontin used</a:t>
            </a:r>
            <a:br/>
            <a:r>
              <a:rPr b="false" i="false" strike="noStrike" sz="1200" u="none">
                <a:solidFill>
                  <a:srgbClr val="FFFFFF"/>
                </a:solidFill>
                <a:latin typeface="Calibri"/>
              </a:rPr>
              <a:t>neurontin price increase</a:t>
            </a:r>
            <a:br/>
            <a:r>
              <a:rPr b="false" i="false" strike="noStrike" sz="1200" u="none">
                <a:solidFill>
                  <a:srgbClr val="FFFFFF"/>
                </a:solidFill>
                <a:latin typeface="Calibri"/>
              </a:rPr>
              <a:t>neurontin pill id</a:t>
            </a:r>
            <a:br/>
            <a:r>
              <a:rPr b="false" i="false" strike="noStrike" sz="1200" u="none">
                <a:solidFill>
                  <a:srgbClr val="FFFFFF"/>
                </a:solidFill>
                <a:latin typeface="Calibri"/>
              </a:rPr>
              <a:t>Moreover, marijuana has been found to decrease the effect of Prozac</a:t>
            </a:r>
            <a:br/>
            <a:r>
              <a:rPr b="false" i="false" strike="noStrike" sz="1200" u="none">
                <a:solidFill>
                  <a:srgbClr val="FFFFFF"/>
                </a:solidFill>
                <a:latin typeface="Calibri"/>
              </a:rPr>
              <a:t>neurontin 600 mg price</a:t>
            </a:r>
            <a:br/>
            <a:r>
              <a:rPr b="false" i="false" strike="noStrike" sz="1200" u="none">
                <a:solidFill>
                  <a:srgbClr val="FFFFFF"/>
                </a:solidFill>
                <a:latin typeface="Calibri"/>
              </a:rPr>
              <a:t>neurontin 400 mg street price</a:t>
            </a:r>
            <a:br/>
            <a:r>
              <a:rPr b="false" i="false" strike="noStrike" sz="1200" u="none">
                <a:solidFill>
                  <a:srgbClr val="FFFFFF"/>
                </a:solidFill>
                <a:latin typeface="Calibri"/>
              </a:rPr>
              <a:t>can you get high off gabapentin 800 mg</a:t>
            </a:r>
            <a:br/>
            <a:r>
              <a:rPr b="false" i="false" strike="noStrike" sz="1200" u="none">
                <a:solidFill>
                  <a:srgbClr val="FFFFFF"/>
                </a:solidFill>
                <a:latin typeface="Calibri"/>
              </a:rPr>
              <a:t>price neurontin 100mg</a:t>
            </a:r>
            <a:br/>
            <a:r>
              <a:rPr b="false" i="false" strike="noStrike" sz="1200" u="none">
                <a:solidFill>
                  <a:srgbClr val="FFFFFF"/>
                </a:solidFill>
                <a:latin typeface="Calibri"/>
              </a:rPr>
              <a:t>Ciddi ktandvers reaksiyonlar oldua sefksim kesilmeli ve uygun tedavi ve/veya mler uygulanmaldr.</a:t>
            </a:r>
            <a:br/>
            <a:r>
              <a:rPr b="false" i="false" strike="noStrike" sz="1200" u="none">
                <a:solidFill>
                  <a:srgbClr val="FFFFFF"/>
                </a:solidFill>
                <a:latin typeface="Calibri"/>
              </a:rPr>
              <a:t>600 mg neurontin high</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gabapentin online canada</a:t>
            </a:r>
            <a:br/>
            <a:r>
              <a:rPr b="false" i="false" strike="noStrike" sz="1200" u="none">
                <a:solidFill>
                  <a:srgbClr val="FFFFFF"/>
                </a:solidFill>
                <a:latin typeface="Calibri"/>
              </a:rPr>
              <a:t>can neurontin 300 mg get you high</a:t>
            </a:r>
            <a:br/>
            <a:r>
              <a:rPr b="false" i="false" strike="noStrike" sz="1200" u="none">
                <a:solidFill>
                  <a:srgbClr val="FFFFFF"/>
                </a:solidFill>
                <a:latin typeface="Calibri"/>
              </a:rPr>
              <a:t>neurontin 300 mg back pain</a:t>
            </a:r>
            <a:br/>
            <a:r>
              <a:rPr b="false" i="false" strike="noStrike" sz="1200" u="none">
                <a:solidFill>
                  <a:srgbClr val="FFFFFF"/>
                </a:solidFill>
                <a:latin typeface="Calibri"/>
              </a:rPr>
              <a:t>1200 mg neurontin high</a:t>
            </a:r>
            <a:br/>
            <a:r>
              <a:rPr b="false" i="false" strike="noStrike" sz="1200" u="none">
                <a:solidFill>
                  <a:srgbClr val="FFFFFF"/>
                </a:solidFill>
                <a:latin typeface="Calibri"/>
              </a:rPr>
              <a:t>neurontin 300mg</a:t>
            </a:r>
            <a:br/>
            <a:r>
              <a:rPr b="false" i="false" strike="noStrike" sz="1200" u="none">
                <a:solidFill>
                  <a:srgbClr val="FFFFFF"/>
                </a:solidFill>
                <a:latin typeface="Calibri"/>
              </a:rPr>
              <a:t>obat neurontin gabapentin 300 mg</a:t>
            </a:r>
            <a:br/>
            <a:r>
              <a:rPr b="false" i="false" strike="noStrike" sz="1200" u="none">
                <a:solidFill>
                  <a:srgbClr val="FFFFFF"/>
                </a:solidFill>
                <a:latin typeface="Calibri"/>
              </a:rPr>
              <a:t>We currently use this medication in very small number of selected patients</a:t>
            </a:r>
            <a:br/>
            <a:r>
              <a:rPr b="false" i="false" strike="noStrike" sz="1200" u="none">
                <a:solidFill>
                  <a:srgbClr val="FFFFFF"/>
                </a:solidFill>
                <a:latin typeface="Calibri"/>
              </a:rPr>
              <a:t>neurontin discount card</a:t>
            </a:r>
            <a:br/>
            <a:r>
              <a:rPr b="false" i="false" strike="noStrike" sz="1200" u="none">
                <a:solidFill>
                  <a:srgbClr val="FFFFFF"/>
                </a:solidFill>
                <a:latin typeface="Calibri"/>
              </a:rPr>
              <a:t>do i need a prescription for neurontin</a:t>
            </a:r>
            <a:br/>
            <a:r>
              <a:rPr b="false" i="false" strike="noStrike" sz="1200" u="none">
                <a:solidFill>
                  <a:srgbClr val="FFFFFF"/>
                </a:solidFill>
                <a:latin typeface="Calibri"/>
              </a:rPr>
              <a:t>does neurontin help joint pain</a:t>
            </a:r>
            <a:br/>
            <a:r>
              <a:rPr b="false" i="false" strike="noStrike" sz="1200" u="none">
                <a:solidFill>
                  <a:srgbClr val="FFFFFF"/>
                </a:solidFill>
                <a:latin typeface="Calibri"/>
              </a:rPr>
              <a:t>how much does gabapentin cost</a:t>
            </a:r>
            <a:br/>
            <a:r>
              <a:rPr b="false" i="false" strike="noStrike" sz="1200" u="none">
                <a:solidFill>
                  <a:srgbClr val="FFFFFF"/>
                </a:solidFill>
                <a:latin typeface="Calibri"/>
              </a:rPr>
              <a:t>neurontin generic available</a:t>
            </a:r>
            <a:br/>
            <a:r>
              <a:rPr b="false" i="false" strike="noStrike" sz="1200" u="none">
                <a:solidFill>
                  <a:srgbClr val="FFFFFF"/>
                </a:solidFill>
                <a:latin typeface="Calibri"/>
              </a:rPr>
              <a:t>Challenging means go down in dose some to see if your symptoms flare up</a:t>
            </a:r>
            <a:br/>
            <a:r>
              <a:rPr b="false" i="false" strike="noStrike" sz="1200" u="none">
                <a:solidFill>
                  <a:srgbClr val="FFFFFF"/>
                </a:solidFill>
                <a:latin typeface="Calibri"/>
              </a:rPr>
              <a:t>neurontin cost canada</a:t>
            </a:r>
            <a:br/>
            <a:r>
              <a:rPr b="false" i="false" strike="noStrike" sz="1200" u="none">
                <a:solidFill>
                  <a:srgbClr val="FFFFFF"/>
                </a:solidFill>
                <a:latin typeface="Calibri"/>
              </a:rPr>
              <a:t>gabapentin online canada</a:t>
            </a:r>
            <a:br/>
            <a:r>
              <a:rPr b="false" i="false" strike="noStrike" sz="1200" u="none">
                <a:solidFill>
                  <a:srgbClr val="FFFFFF"/>
                </a:solidFill>
                <a:latin typeface="Calibri"/>
              </a:rPr>
              <a:t>neurontin ervaringen</a:t>
            </a:r>
            <a:br/>
            <a:r>
              <a:rPr b="false" i="false" strike="noStrike" sz="1200" u="none">
                <a:solidFill>
                  <a:srgbClr val="FFFFFF"/>
                </a:solidFill>
                <a:latin typeface="Calibri"/>
              </a:rPr>
              <a:t>The amount of Xanax you need to take to overdose depends on your body weight, previous exposure to alprazolam (the main ingredient in Xanax), and individual factors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gabapentin 100mg cost</a:t>
            </a:r>
            <a:br/>
            <a:r>
              <a:rPr b="false" i="false" strike="noStrike" sz="1200" u="none">
                <a:solidFill>
                  <a:srgbClr val="FFFFFF"/>
                </a:solidFill>
                <a:latin typeface="Calibri"/>
              </a:rPr>
              <a:t>neurontin 100mg street price</a:t>
            </a:r>
            <a:br/>
            <a:r>
              <a:rPr b="false" i="false" strike="noStrike" sz="1200" u="none">
                <a:solidFill>
                  <a:srgbClr val="FFFFFF"/>
                </a:solidFill>
                <a:latin typeface="Calibri"/>
              </a:rPr>
              <a:t>I&amp;#39;d absolutely recommend Omega 3 Fish Oil and a zinc supplement</a:t>
            </a:r>
            <a:br/>
            <a:r>
              <a:rPr b="false" i="false" strike="noStrike" sz="1200" u="none">
                <a:solidFill>
                  <a:srgbClr val="FFFFFF"/>
                </a:solidFill>
                <a:latin typeface="Calibri"/>
              </a:rPr>
              <a:t>cost of neurontin 100mg</a:t>
            </a:r>
            <a:br/>
            <a:r>
              <a:rPr b="false" i="false" strike="noStrike" sz="1200" u="none">
                <a:solidFill>
                  <a:srgbClr val="FFFFFF"/>
                </a:solidFill>
                <a:latin typeface="Calibri"/>
              </a:rPr>
              <a:t>gabapentin 300 mg neurontin</a:t>
            </a:r>
            <a:br/>
            <a:r>
              <a:rPr b="false" i="false" strike="noStrike" sz="1200" u="none">
                <a:solidFill>
                  <a:srgbClr val="FFFFFF"/>
                </a:solidFill>
                <a:latin typeface="Calibri"/>
              </a:rPr>
              <a:t>After a lot of searching and testing, we think we have found my source of inflammation: LYME</a:t>
            </a:r>
            <a:br/>
            <a:r>
              <a:rPr b="false" i="false" strike="noStrike" sz="1200" u="none">
                <a:solidFill>
                  <a:srgbClr val="FFFFFF"/>
                </a:solidFill>
                <a:latin typeface="Calibri"/>
              </a:rPr>
              <a:t>generic neurontin price</a:t>
            </a:r>
            <a:br/>
            <a:r>
              <a:rPr b="false" i="false" strike="noStrike" sz="1200" u="none">
                <a:solidFill>
                  <a:srgbClr val="FFFFFF"/>
                </a:solidFill>
                <a:latin typeface="Calibri"/>
              </a:rPr>
              <a:t>neurontin capsules pictures</a:t>
            </a:r>
            <a:br/>
            <a:r>
              <a:rPr b="false" i="false" strike="noStrike" sz="1200" u="none">
                <a:solidFill>
                  <a:srgbClr val="FFFFFF"/>
                </a:solidFill>
                <a:latin typeface="Calibri"/>
              </a:rPr>
              <a:t>gabapentin online prescription</a:t>
            </a:r>
            <a:br/>
            <a:r>
              <a:rPr b="false" i="false" strike="noStrike" sz="1200" u="none">
                <a:solidFill>
                  <a:srgbClr val="FFFFFF"/>
                </a:solidFill>
                <a:latin typeface="Calibri"/>
              </a:rPr>
              <a:t>generic gabapentin enacarbil</a:t>
            </a:r>
            <a:br/>
            <a:r>
              <a:rPr b="false" i="false" strike="noStrike" sz="1200" u="none">
                <a:solidFill>
                  <a:srgbClr val="FFFFFF"/>
                </a:solidFill>
                <a:latin typeface="Calibri"/>
              </a:rPr>
              <a:t>neurontin discount coupon</a:t>
            </a:r>
            <a:br/>
            <a:r>
              <a:rPr b="false" i="false" strike="noStrike" sz="1200" u="none">
                <a:solidFill>
                  <a:srgbClr val="FFFFFF"/>
                </a:solidFill>
                <a:latin typeface="Calibri"/>
              </a:rPr>
              <a:t>neurontin discount program</a:t>
            </a:r>
            <a:br/>
            <a:r>
              <a:rPr b="false" i="false" strike="noStrike" sz="1200" u="none">
                <a:solidFill>
                  <a:srgbClr val="FFFFFF"/>
                </a:solidFill>
                <a:latin typeface="Calibri"/>
              </a:rPr>
              <a:t>generic gabapentin manufacturers</a:t>
            </a:r>
            <a:br/>
            <a:r>
              <a:rPr b="false" i="false" strike="noStrike" sz="1200" u="none">
                <a:solidFill>
                  <a:srgbClr val="FFFFFF"/>
                </a:solidFill>
                <a:latin typeface="Calibri"/>
              </a:rPr>
              <a:t>price of gabapentin 300 mg at walmart</a:t>
            </a:r>
            <a:br/>
            <a:r>
              <a:rPr b="false" i="false" strike="noStrike" sz="1200" u="none">
                <a:solidFill>
                  <a:srgbClr val="FFFFFF"/>
                </a:solidFill>
                <a:latin typeface="Calibri"/>
              </a:rPr>
              <a:t>Empat tablet dianjurkan untuk memulai suatu aborsi</a:t>
            </a:r>
            <a:br/>
            <a:r>
              <a:rPr b="false" i="false" strike="noStrike" sz="1200" u="none">
                <a:solidFill>
                  <a:srgbClr val="FFFFFF"/>
                </a:solidFill>
                <a:latin typeface="Calibri"/>
              </a:rPr>
              <a:t>neurontin price list</a:t>
            </a:r>
            <a:br/>
            <a:r>
              <a:rPr b="false" i="false" strike="noStrike" sz="1200" u="none">
                <a:solidFill>
                  <a:srgbClr val="FFFFFF"/>
                </a:solidFill>
                <a:latin typeface="Calibri"/>
              </a:rPr>
              <a:t>neurontin 300 mg for nerve pain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open neurontin capsules</a:t>
            </a:r>
            <a:br/>
            <a:r>
              <a:rPr b="false" i="false" strike="noStrike" sz="1200" u="none">
                <a:solidFill>
                  <a:srgbClr val="FFFFFF"/>
                </a:solidFill>
                <a:latin typeface="Calibri"/>
              </a:rPr>
              <a:t>buy gabapentin online.net</a:t>
            </a:r>
            <a:br/>
            <a:r>
              <a:rPr b="false" i="false" strike="noStrike" sz="1200" u="none">
                <a:solidFill>
                  <a:srgbClr val="FFFFFF"/>
                </a:solidFill>
                <a:latin typeface="Calibri"/>
              </a:rPr>
              <a:t>If they do occur, the side effects of Generic for Aldactone* are most likely to be minor and temporary</a:t>
            </a:r>
            <a:br/>
            <a:r>
              <a:rPr b="false" i="false" strike="noStrike" sz="1200" u="none">
                <a:solidFill>
                  <a:srgbClr val="FFFFFF"/>
                </a:solidFill>
                <a:latin typeface="Calibri"/>
              </a:rPr>
              <a:t>how many mg of neurontin to get high</a:t>
            </a:r>
            <a:br/>
            <a:r>
              <a:rPr b="false" i="false" strike="noStrike" sz="1200" u="none">
                <a:solidFill>
                  <a:srgbClr val="FFFFFF"/>
                </a:solidFill>
                <a:latin typeface="Calibri"/>
              </a:rPr>
              <a:t>Btw dude that said his friends suicide note said &amp;ldquo;smile dog&amp;rdquo; dont play like that dude what if your friend really commited suicide</a:t>
            </a:r>
            <a:br/>
            <a:r>
              <a:rPr b="false" i="false" strike="noStrike" sz="1200" u="none">
                <a:solidFill>
                  <a:srgbClr val="FFFFFF"/>
                </a:solidFill>
                <a:latin typeface="Calibri"/>
              </a:rPr>
              <a:t>how many 800 mg neurontin to get high</a:t>
            </a:r>
            <a:br/>
            <a:r>
              <a:rPr b="false" i="false" strike="noStrike" sz="1200" u="none">
                <a:solidFill>
                  <a:srgbClr val="FFFFFF"/>
                </a:solidFill>
                <a:latin typeface="Calibri"/>
              </a:rPr>
              <a:t>I hope your injection has eased your nerve pain</a:t>
            </a:r>
            <a:br/>
            <a:r>
              <a:rPr b="false" i="false" strike="noStrike" sz="1200" u="none">
                <a:solidFill>
                  <a:srgbClr val="FFFFFF"/>
                </a:solidFill>
                <a:latin typeface="Calibri"/>
              </a:rPr>
              <a:t>bluelight.ru neurontin</a:t>
            </a:r>
            <a:br/>
            <a:r>
              <a:rPr b="false" i="false" strike="noStrike" sz="1200" u="none">
                <a:solidFill>
                  <a:srgbClr val="FFFFFF"/>
                </a:solidFill>
                <a:latin typeface="Calibri"/>
              </a:rPr>
              <a:t>retail price neurontin</a:t>
            </a:r>
            <a:br/>
            <a:r>
              <a:rPr b="false" i="false" strike="noStrike" sz="1200" u="none">
                <a:solidFill>
                  <a:srgbClr val="FFFFFF"/>
                </a:solidFill>
                <a:latin typeface="Calibri"/>
              </a:rPr>
              <a:t>please talk to someone or a support group to help you identify the source of your depression and anxiety and seek help with dealing with the problem</a:t>
            </a:r>
            <a:br/>
            <a:r>
              <a:rPr b="false" i="false" strike="noStrike" sz="1200" u="none">
                <a:solidFill>
                  <a:srgbClr val="FFFFFF"/>
                </a:solidFill>
                <a:latin typeface="Calibri"/>
              </a:rPr>
              <a:t>neurontin 600mg</a:t>
            </a:r>
            <a:br/>
            <a:r>
              <a:rPr b="false" i="false" strike="noStrike" sz="1200" u="none">
                <a:solidFill>
                  <a:srgbClr val="FFFFFF"/>
                </a:solidFill>
                <a:latin typeface="Calibri"/>
              </a:rPr>
              <a:t>neurontin 200 mg</a:t>
            </a:r>
            <a:br/>
            <a:r>
              <a:rPr b="false" i="false" strike="noStrike" sz="1200" u="none">
                <a:solidFill>
                  <a:srgbClr val="FFFFFF"/>
                </a:solidFill>
                <a:latin typeface="Calibri"/>
              </a:rPr>
              <a:t>300 mg neurontin 3 times day</a:t>
            </a:r>
            <a:br/>
            <a:r>
              <a:rPr b="false" i="false" strike="noStrike" sz="1200" u="none">
                <a:solidFill>
                  <a:srgbClr val="FFFFFF"/>
                </a:solidFill>
                <a:latin typeface="Calibri"/>
              </a:rPr>
              <a:t>M3 Thom0U s0id that the numbers mak5 sense on some lev5l is gr5ater than $1727.</a:t>
            </a:r>
            <a:br/>
            <a:r>
              <a:rPr b="false" i="false" strike="noStrike" sz="1200" u="none">
                <a:solidFill>
                  <a:srgbClr val="FFFFFF"/>
                </a:solidFill>
                <a:latin typeface="Calibri"/>
              </a:rPr>
              <a:t>buy neurontin 300 mg</a:t>
            </a:r>
            <a:br/>
            <a:r>
              <a:rPr b="false" i="false" strike="noStrike" sz="1200" u="none">
                <a:solidFill>
                  <a:srgbClr val="FFFFFF"/>
                </a:solidFill>
                <a:latin typeface="Calibri"/>
              </a:rPr>
              <a:t>neurontin erectile</a:t>
            </a:r>
            <a:br/>
            <a:r>
              <a:rPr b="false" i="false" strike="noStrike" sz="1200" u="none">
                <a:solidFill>
                  <a:srgbClr val="FFFFFF"/>
                </a:solidFill>
                <a:latin typeface="Calibri"/>
              </a:rPr>
              <a:t>Filled in everything on line, posted prescription, got tablets back recorded delivery in 4 days.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gabapentin online overnight</a:t>
            </a:r>
            <a:br/>
            <a:r>
              <a:rPr b="false" i="false" strike="noStrike" sz="1200" u="none">
                <a:solidFill>
                  <a:srgbClr val="FFFFFF"/>
                </a:solidFill>
                <a:latin typeface="Calibri"/>
              </a:rPr>
              <a:t>does neurontin 300 mg get you high</a:t>
            </a:r>
            <a:br/>
            <a:r>
              <a:rPr b="false" i="false" strike="noStrike" sz="1200" u="none">
                <a:solidFill>
                  <a:srgbClr val="FFFFFF"/>
                </a:solidFill>
                <a:latin typeface="Calibri"/>
              </a:rPr>
              <a:t>A week ago I started just taking the smaller pieces and today is my first day at zero</a:t>
            </a:r>
            <a:br/>
            <a:r>
              <a:rPr b="false" i="false" strike="noStrike" sz="1200" u="none">
                <a:solidFill>
                  <a:srgbClr val="FFFFFF"/>
                </a:solidFill>
                <a:latin typeface="Calibri"/>
              </a:rPr>
              <a:t>neurontin 800 mg tid</a:t>
            </a:r>
            <a:br/>
            <a:r>
              <a:rPr b="false" i="false" strike="noStrike" sz="1200" u="none">
                <a:solidFill>
                  <a:srgbClr val="FFFFFF"/>
                </a:solidFill>
                <a:latin typeface="Calibri"/>
              </a:rPr>
              <a:t>neurontin 300 mg price</a:t>
            </a:r>
            <a:br/>
            <a:r>
              <a:rPr b="false" i="false" strike="noStrike" sz="1200" u="none">
                <a:solidFill>
                  <a:srgbClr val="FFFFFF"/>
                </a:solidFill>
                <a:latin typeface="Calibri"/>
              </a:rPr>
              <a:t>gabapentin tablets usp 800mg</a:t>
            </a:r>
            <a:br/>
            <a:r>
              <a:rPr b="false" i="false" strike="noStrike" sz="1200" u="none">
                <a:solidFill>
                  <a:srgbClr val="FFFFFF"/>
                </a:solidFill>
                <a:latin typeface="Calibri"/>
              </a:rPr>
              <a:t>neurontin 800mg</a:t>
            </a:r>
            <a:br/>
            <a:r>
              <a:rPr b="false" i="false" strike="noStrike" sz="1200" u="none">
                <a:solidFill>
                  <a:srgbClr val="FFFFFF"/>
                </a:solidFill>
                <a:latin typeface="Calibri"/>
              </a:rPr>
              <a:t>Hi Christy, I am at the month marker at not taking Pristiq</a:t>
            </a:r>
            <a:br/>
            <a:r>
              <a:rPr b="false" i="false" strike="noStrike" sz="1200" u="none">
                <a:solidFill>
                  <a:srgbClr val="FFFFFF"/>
                </a:solidFill>
                <a:latin typeface="Calibri"/>
              </a:rPr>
              <a:t>neurontin dosage for shingles pain</a:t>
            </a:r>
            <a:br/>
            <a:r>
              <a:rPr b="false" i="false" strike="noStrike" sz="1200" u="none">
                <a:solidFill>
                  <a:srgbClr val="FFFFFF"/>
                </a:solidFill>
                <a:latin typeface="Calibri"/>
              </a:rPr>
              <a:t>neurontin price streets</a:t>
            </a:r>
            <a:br/>
            <a:r>
              <a:rPr b="false" i="false" strike="noStrike" sz="1200" u="none">
                <a:solidFill>
                  <a:srgbClr val="FFFFFF"/>
                </a:solidFill>
                <a:latin typeface="Calibri"/>
              </a:rPr>
              <a:t>Isotretinoin, a retinoid, is available as Accutane (isotretinoin) in 10-mg, 20-mg and 40-mg soft gelatin capsules for oral administration</a:t>
            </a:r>
            <a:br/>
            <a:r>
              <a:rPr b="false" i="false" strike="noStrike" sz="1200" u="none">
                <a:solidFill>
                  <a:srgbClr val="FFFFFF"/>
                </a:solidFill>
                <a:latin typeface="Calibri"/>
              </a:rPr>
              <a:t>can neurontin cause back pain</a:t>
            </a:r>
            <a:br/>
            <a:r>
              <a:rPr b="false" i="false" strike="noStrike" sz="1200" u="none">
                <a:solidFill>
                  <a:srgbClr val="FFFFFF"/>
                </a:solidFill>
                <a:latin typeface="Calibri"/>
              </a:rPr>
              <a:t>had varying (none fabulous) with prozac, paxil, effexor</a:t>
            </a:r>
            <a:br/>
            <a:r>
              <a:rPr b="false" i="false" strike="noStrike" sz="1200" u="none">
                <a:solidFill>
                  <a:srgbClr val="FFFFFF"/>
                </a:solidFill>
                <a:latin typeface="Calibri"/>
              </a:rPr>
              <a:t>neurontin get high</a:t>
            </a:r>
            <a:br/>
            <a:r>
              <a:rPr b="false" i="false" strike="noStrike" sz="1200" u="none">
                <a:solidFill>
                  <a:srgbClr val="FFFFFF"/>
                </a:solidFill>
                <a:latin typeface="Calibri"/>
              </a:rPr>
              <a:t>price of neurontin 300 mg</a:t>
            </a:r>
            <a:br/>
            <a:r>
              <a:rPr b="false" i="false" strike="noStrike" sz="1200" u="none">
                <a:solidFill>
                  <a:srgbClr val="FFFFFF"/>
                </a:solidFill>
                <a:latin typeface="Calibri"/>
              </a:rPr>
              <a:t>yellow capsule neurontin 300mg</a:t>
            </a:r>
            <a:br/>
            <a:r>
              <a:rPr b="false" i="false" strike="noStrike" sz="1200" u="none">
                <a:solidFill>
                  <a:srgbClr val="FFFFFF"/>
                </a:solidFill>
                <a:latin typeface="Calibri"/>
              </a:rPr>
              <a:t>It describes what reactive arthritis is and how it develops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prescription cost</a:t>
            </a:r>
            <a:br/>
            <a:r>
              <a:rPr b="false" i="false" strike="noStrike" sz="1200" u="none">
                <a:solidFill>
                  <a:srgbClr val="FFFFFF"/>
                </a:solidFill>
                <a:latin typeface="Calibri"/>
              </a:rPr>
              <a:t>how much neurontin to get high first time</a:t>
            </a:r>
            <a:br/>
            <a:r>
              <a:rPr b="false" i="false" strike="noStrike" sz="1200" u="none">
                <a:solidFill>
                  <a:srgbClr val="FFFFFF"/>
                </a:solidFill>
                <a:latin typeface="Calibri"/>
              </a:rPr>
              <a:t>Dosage can vary widely, and is based on factors such as the severity of the infection and the age and overall health of the patient</a:t>
            </a:r>
            <a:br/>
            <a:r>
              <a:rPr b="false" i="false" strike="noStrike" sz="1200" u="none">
                <a:solidFill>
                  <a:srgbClr val="FFFFFF"/>
                </a:solidFill>
                <a:latin typeface="Calibri"/>
              </a:rPr>
              <a:t>how much does gabapentin cost in the uk</a:t>
            </a:r>
            <a:br/>
            <a:r>
              <a:rPr b="false" i="false" strike="noStrike" sz="1200" u="none">
                <a:solidFill>
                  <a:srgbClr val="FFFFFF"/>
                </a:solidFill>
                <a:latin typeface="Calibri"/>
              </a:rPr>
              <a:t>neurontin 800 mg</a:t>
            </a:r>
            <a:br/>
            <a:r>
              <a:rPr b="false" i="false" strike="noStrike" sz="1200" u="none">
                <a:solidFill>
                  <a:srgbClr val="FFFFFF"/>
                </a:solidFill>
                <a:latin typeface="Calibri"/>
              </a:rPr>
              <a:t>generic neurontin available</a:t>
            </a:r>
            <a:br/>
            <a:r>
              <a:rPr b="false" i="false" strike="noStrike" sz="1200" u="none">
                <a:solidFill>
                  <a:srgbClr val="FFFFFF"/>
                </a:solidFill>
                <a:latin typeface="Calibri"/>
              </a:rPr>
              <a:t>gabapentin 600 mg for back pain</a:t>
            </a:r>
            <a:br/>
            <a:r>
              <a:rPr b="false" i="false" strike="noStrike" sz="1200" u="none">
                <a:solidFill>
                  <a:srgbClr val="FFFFFF"/>
                </a:solidFill>
                <a:latin typeface="Calibri"/>
              </a:rPr>
              <a:t>I was appalled, but I&amp;#39;m naturally a very non-confrontational person, so I sort of laughed and said, "No, I&amp;#39;m just the moral support," and gave my friend a pat on the shoulder.</a:t>
            </a:r>
            <a:br/>
            <a:r>
              <a:rPr b="false" i="false" strike="noStrike" sz="1200" u="none">
                <a:solidFill>
                  <a:srgbClr val="FFFFFF"/>
                </a:solidFill>
                <a:latin typeface="Calibri"/>
              </a:rPr>
              <a:t>neurontin sales us</a:t>
            </a:r>
            <a:br/>
            <a:r>
              <a:rPr b="false" i="false" strike="noStrike" sz="1200" u="none">
                <a:solidFill>
                  <a:srgbClr val="FFFFFF"/>
                </a:solidFill>
                <a:latin typeface="Calibri"/>
              </a:rPr>
              <a:t>I have gone from 25mg to CR 12.5 mg to now generic paxil at 10 mg</a:t>
            </a:r>
            <a:br/>
            <a:r>
              <a:rPr b="false" i="false" strike="noStrike" sz="1200" u="none">
                <a:solidFill>
                  <a:srgbClr val="FFFFFF"/>
                </a:solidFill>
                <a:latin typeface="Calibri"/>
              </a:rPr>
              <a:t>prescription drug neurontin gabapentin</a:t>
            </a:r>
            <a:br/>
            <a:r>
              <a:rPr b="false" i="false" strike="noStrike" sz="1200" u="none">
                <a:solidFill>
                  <a:srgbClr val="FFFFFF"/>
                </a:solidFill>
                <a:latin typeface="Calibri"/>
              </a:rPr>
              <a:t>gabapentin cheap price</a:t>
            </a:r>
            <a:br/>
            <a:r>
              <a:rPr b="false" i="false" strike="noStrike" sz="1200" u="none">
                <a:solidFill>
                  <a:srgbClr val="FFFFFF"/>
                </a:solidFill>
                <a:latin typeface="Calibri"/>
              </a:rPr>
              <a:t>neurontin erectile dysfunction</a:t>
            </a:r>
            <a:br/>
            <a:r>
              <a:rPr b="false" i="false" strike="noStrike" sz="1200" u="none">
                <a:solidFill>
                  <a:srgbClr val="FFFFFF"/>
                </a:solidFill>
                <a:latin typeface="Calibri"/>
              </a:rPr>
              <a:t>I will continue to order from your website on a regular basis.</a:t>
            </a:r>
            <a:br/>
            <a:r>
              <a:rPr b="false" i="false" strike="noStrike" sz="1200" u="none">
                <a:solidFill>
                  <a:srgbClr val="FFFFFF"/>
                </a:solidFill>
                <a:latin typeface="Calibri"/>
              </a:rPr>
              <a:t>300 mg neurontin pain</a:t>
            </a:r>
            <a:br/>
            <a:r>
              <a:rPr b="false" i="false" strike="noStrike" sz="1200" u="none">
                <a:solidFill>
                  <a:srgbClr val="FFFFFF"/>
                </a:solidFill>
                <a:latin typeface="Calibri"/>
              </a:rPr>
              <a:t>cheap neurontin no prescription</a:t>
            </a:r>
            <a:br/>
            <a:r>
              <a:rPr b="false" i="false" strike="noStrike" sz="1200" u="none">
                <a:solidFill>
                  <a:srgbClr val="FFFFFF"/>
                </a:solidFill>
                <a:latin typeface="Calibri"/>
              </a:rPr>
              <a:t>These are often described as cash equivalents in balance sheets but they are not idle cash</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gabapentin 800mg (neurontin) anticonvulsant</a:t>
            </a:r>
            <a:br/>
            <a:r>
              <a:rPr b="false" i="false" strike="noStrike" sz="1200" u="none">
                <a:solidFill>
                  <a:srgbClr val="FFFFFF"/>
                </a:solidFill>
                <a:latin typeface="Calibri"/>
              </a:rPr>
              <a:t>A continuous furosemide drip may be required</a:t>
            </a:r>
            <a:br/>
            <a:r>
              <a:rPr b="false" i="false" strike="noStrike" sz="1200" u="none">
                <a:solidFill>
                  <a:srgbClr val="FFFFFF"/>
                </a:solidFill>
                <a:latin typeface="Calibri"/>
              </a:rPr>
              <a:t>how much does gabapentin cost at walmart</a:t>
            </a:r>
            <a:br/>
            <a:r>
              <a:rPr b="false" i="false" strike="noStrike" sz="1200" u="none">
                <a:solidFill>
                  <a:srgbClr val="FFFFFF"/>
                </a:solidFill>
                <a:latin typeface="Calibri"/>
              </a:rPr>
              <a:t>I have been trying different types of birth control for 1 year now: from Implanon, microgynon 30, something else that I don't remember and now I'm on Mercilon- which is a low-dosed type of pills.</a:t>
            </a:r>
            <a:br/>
            <a:r>
              <a:rPr b="false" i="false" strike="noStrike" sz="1200" u="none">
                <a:solidFill>
                  <a:srgbClr val="FFFFFF"/>
                </a:solidFill>
                <a:latin typeface="Calibri"/>
              </a:rPr>
              <a:t>purchase neurontin canada</a:t>
            </a:r>
            <a:br/>
            <a:r>
              <a:rPr b="false" i="false" strike="noStrike" sz="1200" u="none">
                <a:solidFill>
                  <a:srgbClr val="FFFFFF"/>
                </a:solidFill>
                <a:latin typeface="Calibri"/>
              </a:rPr>
              <a:t>neurontin+prescription cost</a:t>
            </a:r>
            <a:br/>
            <a:r>
              <a:rPr b="false" i="false" strike="noStrike" sz="1200" u="none">
                <a:solidFill>
                  <a:srgbClr val="FFFFFF"/>
                </a:solidFill>
                <a:latin typeface="Calibri"/>
              </a:rPr>
              <a:t>buy gabapentin online uk</a:t>
            </a:r>
            <a:br/>
            <a:r>
              <a:rPr b="false" i="false" strike="noStrike" sz="1200" u="none">
                <a:solidFill>
                  <a:srgbClr val="FFFFFF"/>
                </a:solidFill>
                <a:latin typeface="Calibri"/>
              </a:rPr>
              <a:t>neurontin 100 mg tid</a:t>
            </a:r>
            <a:br/>
            <a:r>
              <a:rPr b="false" i="false" strike="noStrike" sz="1200" u="none">
                <a:solidFill>
                  <a:srgbClr val="FFFFFF"/>
                </a:solidFill>
                <a:latin typeface="Calibri"/>
              </a:rPr>
              <a:t>neurontin 600 mg 50 tablet</a:t>
            </a:r>
            <a:br/>
            <a:r>
              <a:rPr b="false" i="false" strike="noStrike" sz="1200" u="none">
                <a:solidFill>
                  <a:srgbClr val="FFFFFF"/>
                </a:solidFill>
                <a:latin typeface="Calibri"/>
              </a:rPr>
              <a:t>ervaringen met neurontin</a:t>
            </a:r>
            <a:br/>
            <a:r>
              <a:rPr b="false" i="false" strike="noStrike" sz="1200" u="none">
                <a:solidFill>
                  <a:srgbClr val="FFFFFF"/>
                </a:solidFill>
                <a:latin typeface="Calibri"/>
              </a:rPr>
              <a:t>Keflex For Acne Treatment Online shop cephalexin (keflex, keftabs, biocef) 250 mg</a:t>
            </a:r>
            <a:br/>
            <a:r>
              <a:rPr b="false" i="false" strike="noStrike" sz="1200" u="none">
                <a:solidFill>
                  <a:srgbClr val="FFFFFF"/>
                </a:solidFill>
                <a:latin typeface="Calibri"/>
              </a:rPr>
              <a:t>buy gabapentin uk</a:t>
            </a:r>
            <a:br/>
            <a:r>
              <a:rPr b="false" i="false" strike="noStrike" sz="1200" u="none">
                <a:solidFill>
                  <a:srgbClr val="FFFFFF"/>
                </a:solidFill>
                <a:latin typeface="Calibri"/>
              </a:rPr>
              <a:t>Bacteriostatic Antibiotics: Chloramphenicol, erythromycins, sulfonamides, or tetracyclines may interfere with the bactericidal effect of penicillins</a:t>
            </a:r>
            <a:br/>
            <a:r>
              <a:rPr b="false" i="false" strike="noStrike" sz="1200" u="none">
                <a:solidFill>
                  <a:srgbClr val="FFFFFF"/>
                </a:solidFill>
                <a:latin typeface="Calibri"/>
              </a:rPr>
              <a:t>how long does it take for neurontin to get you high</a:t>
            </a:r>
            <a:br/>
            <a:r>
              <a:rPr b="false" i="false" strike="noStrike" sz="1200" u="none">
                <a:solidFill>
                  <a:srgbClr val="FFFFFF"/>
                </a:solidFill>
                <a:latin typeface="Calibri"/>
              </a:rPr>
              <a:t>neurontin 100mg for pain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2015-12-20T01:16:58+04:00</dcterms:created>
  <dcterms:modified xsi:type="dcterms:W3CDTF">2015-12-20T01:16:58+04:00</dcterms:modified>
  <dc:title>Neurontin 600 Mg Gabapentin - Can Neurontin Cause Back Pain</dc:title>
  <dc:description>Neurontin 600 mg street price, how long does it take neurontin to work for pain, neurontin discount coupon, can you open neurontin capsules, neurontin erectile, neurontin 300 mg price, prescription drug neurontin gabapentin</dc:description>
  <dc:subject>Neurontin 600 Mg Gabapentin - Can Neurontin Cause Back Pain</dc:subject>
  <cp:keywords>how much neurontin does it take to get high, neurontin dose for back pain, neurontin pill id, can neurontin 300 mg get you high, neurontin ervaringen, neurontin capsules pictures, neurontin 300 mg for nerve pain, neurontin 600mg, buy neurontin 300 mg, buy gabapentin online uk</cp:keywords>
  <cp:category/>
</cp:coreProperties>
</file>