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2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3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Rizatriptan 10 Mg Odt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rizatriptan benzoate abuse</a:t>
            </a:r>
            <a:br/>
            <a:r>
              <a:rPr b="false" i="false" strike="noStrike" sz="1200" u="none">
                <a:solidFill>
                  <a:srgbClr val="FFFFFF"/>
                </a:solidFill>
                <a:latin typeface="Calibri"/>
              </a:rPr>
              <a:t>We used a blend of 7 oils one of which was oil of oregano and mixed them with a carrier oil</a:t>
            </a:r>
            <a:br/>
            <a:r>
              <a:rPr b="false" i="false" strike="noStrike" sz="1200" u="none">
                <a:solidFill>
                  <a:srgbClr val="FFFFFF"/>
                </a:solidFill>
                <a:latin typeface="Calibri"/>
              </a:rPr>
              <a:t>how do maxalt melts work</a:t>
            </a:r>
            <a:br/>
            <a:r>
              <a:rPr b="false" i="false" strike="noStrike" sz="1200" u="none">
                <a:solidFill>
                  <a:srgbClr val="FFFFFF"/>
                </a:solidFill>
                <a:latin typeface="Calibri"/>
              </a:rPr>
              <a:t>maxalt mlt 5mg tablet</a:t>
            </a:r>
            <a:br/>
            <a:r>
              <a:rPr b="false" i="false" strike="noStrike" sz="1200" u="none">
                <a:solidFill>
                  <a:srgbClr val="FFFFFF"/>
                </a:solidFill>
                <a:latin typeface="Calibri"/>
              </a:rPr>
              <a:t>maxalt wafers price australia</a:t>
            </a:r>
            <a:br/>
            <a:r>
              <a:rPr b="false" i="false" strike="noStrike" sz="1200" u="none">
                <a:solidFill>
                  <a:srgbClr val="FFFFFF"/>
                </a:solidFill>
                <a:latin typeface="Calibri"/>
              </a:rPr>
              <a:t>does maxalt work for migraines</a:t>
            </a:r>
            <a:br/>
            <a:r>
              <a:rPr b="false" i="false" strike="noStrike" sz="1200" u="none">
                <a:solidFill>
                  <a:srgbClr val="FFFFFF"/>
                </a:solidFill>
                <a:latin typeface="Calibri"/>
              </a:rPr>
              <a:t>I would say that before I would have laughed but now I wish I could</a:t>
            </a:r>
            <a:br/>
            <a:r>
              <a:rPr b="false" i="false" strike="noStrike" sz="1200" u="none">
                <a:solidFill>
                  <a:srgbClr val="FFFFFF"/>
                </a:solidFill>
                <a:latin typeface="Calibri"/>
              </a:rPr>
              <a:t>maxalt coupon</a:t>
            </a:r>
            <a:br/>
            <a:r>
              <a:rPr b="false" i="false" strike="noStrike" sz="1200" u="none">
                <a:solidFill>
                  <a:srgbClr val="FFFFFF"/>
                </a:solidFill>
                <a:latin typeface="Calibri"/>
              </a:rPr>
              <a:t>generic maxalt mlt</a:t>
            </a:r>
            <a:br/>
            <a:r>
              <a:rPr b="false" i="false" strike="noStrike" sz="1200" u="none">
                <a:solidFill>
                  <a:srgbClr val="FFFFFF"/>
                </a:solidFill>
                <a:latin typeface="Calibri"/>
              </a:rPr>
              <a:t>La angiotensina-II es una sustancia producida en el organismo que se fija a los receptores contrayendo los vasos sanguneos</a:t>
            </a:r>
            <a:br/>
            <a:r>
              <a:rPr b="false" i="false" strike="noStrike" sz="1200" u="none">
                <a:solidFill>
                  <a:srgbClr val="FFFFFF"/>
                </a:solidFill>
                <a:latin typeface="Calibri"/>
              </a:rPr>
              <a:t>maxalt drug interactions excedrin migraine</a:t>
            </a:r>
            <a:br/>
            <a:r>
              <a:rPr b="false" i="false" strike="noStrike" sz="1200" u="none">
                <a:solidFill>
                  <a:srgbClr val="FFFFFF"/>
                </a:solidFill>
                <a:latin typeface="Calibri"/>
              </a:rPr>
              <a:t>migraine wafer maxalt</a:t>
            </a:r>
            <a:br/>
            <a:r>
              <a:rPr b="false" i="false" strike="noStrike" sz="1200" u="none">
                <a:solidFill>
                  <a:srgbClr val="FFFFFF"/>
                </a:solidFill>
                <a:latin typeface="Calibri"/>
              </a:rPr>
              <a:t>maxalt cost in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Telangiectasia and gingival hyperplasia as side effects of amlodipine (Norvasc) in a 3-year-old girl</a:t>
            </a:r>
            <a:br/>
            <a:r>
              <a:rPr b="false" i="false" strike="noStrike" sz="1200" u="none">
                <a:solidFill>
                  <a:srgbClr val="FFFFFF"/>
                </a:solidFill>
                <a:latin typeface="Calibri"/>
              </a:rPr>
              <a:t>rizatriptan 10 mg tablets</a:t>
            </a:r>
            <a:br/>
            <a:r>
              <a:rPr b="false" i="false" strike="noStrike" sz="1200" u="none">
                <a:solidFill>
                  <a:srgbClr val="FFFFFF"/>
                </a:solidFill>
                <a:latin typeface="Calibri"/>
              </a:rPr>
              <a:t>maxalt rpd 10 mg cijena</a:t>
            </a:r>
            <a:br/>
            <a:r>
              <a:rPr b="false" i="false" strike="noStrike" sz="1200" u="none">
                <a:solidFill>
                  <a:srgbClr val="FFFFFF"/>
                </a:solidFill>
                <a:latin typeface="Calibri"/>
              </a:rPr>
              <a:t>In the female, FSH and LH results in the release of mature eggs (a process called ovulation)</a:t>
            </a:r>
            <a:br/>
            <a:r>
              <a:rPr b="false" i="false" strike="noStrike" sz="1200" u="none">
                <a:solidFill>
                  <a:srgbClr val="FFFFFF"/>
                </a:solidFill>
                <a:latin typeface="Calibri"/>
              </a:rPr>
              <a:t>maxalt wafers for migraines</a:t>
            </a:r>
            <a:br/>
            <a:r>
              <a:rPr b="false" i="false" strike="noStrike" sz="1200" u="none">
                <a:solidFill>
                  <a:srgbClr val="FFFFFF"/>
                </a:solidFill>
                <a:latin typeface="Calibri"/>
              </a:rPr>
              <a:t>Indomethacin given concomitantly with digoxin has been reported to increase the serum concentration and prolong the half-life of digoxin</a:t>
            </a:r>
            <a:br/>
            <a:r>
              <a:rPr b="false" i="false" strike="noStrike" sz="1200" u="none">
                <a:solidFill>
                  <a:srgbClr val="FFFFFF"/>
                </a:solidFill>
                <a:latin typeface="Calibri"/>
              </a:rPr>
              <a:t>maxalt mlt online</a:t>
            </a:r>
            <a:br/>
            <a:r>
              <a:rPr b="false" i="false" strike="noStrike" sz="1200" u="none">
                <a:solidFill>
                  <a:srgbClr val="FFFFFF"/>
                </a:solidFill>
                <a:latin typeface="Calibri"/>
              </a:rPr>
              <a:t>is there a generic for maxalt</a:t>
            </a:r>
            <a:br/>
            <a:r>
              <a:rPr b="false" i="false" strike="noStrike" sz="1200" u="none">
                <a:solidFill>
                  <a:srgbClr val="FFFFFF"/>
                </a:solidFill>
                <a:latin typeface="Calibri"/>
              </a:rPr>
              <a:t>If you need to have dental workdone, tell your doctor</a:t>
            </a:r>
            <a:br/>
            <a:r>
              <a:rPr b="false" i="false" strike="noStrike" sz="1200" u="none">
                <a:solidFill>
                  <a:srgbClr val="FFFFFF"/>
                </a:solidFill>
                <a:latin typeface="Calibri"/>
              </a:rPr>
              <a:t>maxalt mlt price</a:t>
            </a:r>
            <a:br/>
            <a:r>
              <a:rPr b="false" i="false" strike="noStrike" sz="1200" u="none">
                <a:solidFill>
                  <a:srgbClr val="FFFFFF"/>
                </a:solidFill>
                <a:latin typeface="Calibri"/>
              </a:rPr>
              <a:t>Caution must be used with dosing, which must not exceed 3mg per dose</a:t>
            </a:r>
            <a:br/>
            <a:r>
              <a:rPr b="false" i="false" strike="noStrike" sz="1200" u="none">
                <a:solidFill>
                  <a:srgbClr val="FFFFFF"/>
                </a:solidFill>
                <a:latin typeface="Calibri"/>
              </a:rPr>
              <a:t>maxalt melts for migraines</a:t>
            </a:r>
            <a:br/>
            <a:r>
              <a:rPr b="false" i="false" strike="noStrike" sz="1200" u="none">
                <a:solidFill>
                  <a:srgbClr val="FFFFFF"/>
                </a:solidFill>
                <a:latin typeface="Calibri"/>
              </a:rPr>
              <a:t>maxalt mlt 5 mg od tablets</a:t>
            </a:r>
            <a:br/>
            <a:r>
              <a:rPr b="false" i="false" strike="noStrike" sz="1200" u="none">
                <a:solidFill>
                  <a:srgbClr val="FFFFFF"/>
                </a:solidFill>
                <a:latin typeface="Calibri"/>
              </a:rPr>
              <a:t>She has a massive, massive serve</a:t>
            </a:r>
            <a:br/>
            <a:r>
              <a:rPr b="false" i="false" strike="noStrike" sz="1200" u="none">
                <a:solidFill>
                  <a:srgbClr val="FFFFFF"/>
                </a:solidFill>
                <a:latin typeface="Calibri"/>
              </a:rPr>
              <a:t>maxalt migraine pills</a:t>
            </a:r>
            <a:br/>
            <a:r>
              <a:rPr b="false" i="false" strike="noStrike" sz="1200" u="none">
                <a:solidFill>
                  <a:srgbClr val="FFFFFF"/>
                </a:solidFill>
                <a:latin typeface="Calibri"/>
              </a:rPr>
              <a:t>&amp;ldquo;I hate it when I&amp;rsquo;m already in the suit and there&amp;rsquo;s a delay</a:t>
            </a:r>
            <a:br/>
            <a:r>
              <a:rPr b="false" i="false" strike="noStrike" sz="1200" u="none">
                <a:solidFill>
                  <a:srgbClr val="FFFFFF"/>
                </a:solidFill>
                <a:latin typeface="Calibri"/>
              </a:rPr>
              <a:t>maxalt cost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mlt generic name</a:t>
            </a:r>
            <a:br/>
            <a:r>
              <a:rPr b="false" i="false" strike="noStrike" sz="1200" u="none">
                <a:solidFill>
                  <a:srgbClr val="FFFFFF"/>
                </a:solidFill>
                <a:latin typeface="Calibri"/>
              </a:rPr>
              <a:t>rizatriptan 10mg tab</a:t>
            </a:r>
            <a:br/>
            <a:r>
              <a:rPr b="false" i="false" strike="noStrike" sz="1200" u="none">
                <a:solidFill>
                  <a:srgbClr val="FFFFFF"/>
                </a:solidFill>
                <a:latin typeface="Calibri"/>
              </a:rPr>
              <a:t>The borrower the company h0U be5n reach5d before Uh03es a3e 3</a:t>
            </a:r>
            <a:br/>
            <a:r>
              <a:rPr b="false" i="false" strike="noStrike" sz="1200" u="none">
                <a:solidFill>
                  <a:srgbClr val="FFFFFF"/>
                </a:solidFill>
                <a:latin typeface="Calibri"/>
              </a:rPr>
              <a:t>cost of maxalt prescription</a:t>
            </a:r>
            <a:br/>
            <a:r>
              <a:rPr b="false" i="false" strike="noStrike" sz="1200" u="none">
                <a:solidFill>
                  <a:srgbClr val="FFFFFF"/>
                </a:solidFill>
                <a:latin typeface="Calibri"/>
              </a:rPr>
              <a:t>maxalt 10 rpd</a:t>
            </a:r>
            <a:br/>
            <a:r>
              <a:rPr b="false" i="false" strike="noStrike" sz="1200" u="none">
                <a:solidFill>
                  <a:srgbClr val="FFFFFF"/>
                </a:solidFill>
                <a:latin typeface="Calibri"/>
              </a:rPr>
              <a:t>generic drug for maxalt</a:t>
            </a:r>
            <a:br/>
            <a:r>
              <a:rPr b="false" i="false" strike="noStrike" sz="1200" u="none">
                <a:solidFill>
                  <a:srgbClr val="FFFFFF"/>
                </a:solidFill>
                <a:latin typeface="Calibri"/>
              </a:rPr>
              <a:t>maxalt melt price</a:t>
            </a:r>
            <a:br/>
            <a:r>
              <a:rPr b="false" i="false" strike="noStrike" sz="1200" u="none">
                <a:solidFill>
                  <a:srgbClr val="FFFFFF"/>
                </a:solidFill>
                <a:latin typeface="Calibri"/>
              </a:rPr>
              <a:t>Hello Smart blog, I assume you are nearly as into singing as me I have been learning to sing by watching YouTube</a:t>
            </a:r>
            <a:br/>
            <a:r>
              <a:rPr b="false" i="false" strike="noStrike" sz="1200" u="none">
                <a:solidFill>
                  <a:srgbClr val="FFFFFF"/>
                </a:solidFill>
                <a:latin typeface="Calibri"/>
              </a:rPr>
              <a:t>generic maxalt</a:t>
            </a:r>
            <a:br/>
            <a:r>
              <a:rPr b="false" i="false" strike="noStrike" sz="1200" u="none">
                <a:solidFill>
                  <a:srgbClr val="FFFFFF"/>
                </a:solidFill>
                <a:latin typeface="Calibri"/>
              </a:rPr>
              <a:t>generic maxalt online</a:t>
            </a:r>
            <a:br/>
            <a:r>
              <a:rPr b="false" i="false" strike="noStrike" sz="1200" u="none">
                <a:solidFill>
                  <a:srgbClr val="FFFFFF"/>
                </a:solidFill>
                <a:latin typeface="Calibri"/>
              </a:rPr>
              <a:t>maxalt coupons</a:t>
            </a:r>
            <a:br/>
            <a:r>
              <a:rPr b="false" i="false" strike="noStrike" sz="1200" u="none">
                <a:solidFill>
                  <a:srgbClr val="FFFFFF"/>
                </a:solidFill>
                <a:latin typeface="Calibri"/>
              </a:rPr>
              <a:t>migraine maxalt dosage</a:t>
            </a:r>
            <a:br/>
            <a:r>
              <a:rPr b="false" i="false" strike="noStrike" sz="1200" u="none">
                <a:solidFill>
                  <a:srgbClr val="FFFFFF"/>
                </a:solidFill>
                <a:latin typeface="Calibri"/>
              </a:rPr>
              <a:t>buy rizatriptan benzoate online</a:t>
            </a:r>
            <a:br/>
            <a:r>
              <a:rPr b="false" i="false" strike="noStrike" sz="1200" u="none">
                <a:solidFill>
                  <a:srgbClr val="FFFFFF"/>
                </a:solidFill>
                <a:latin typeface="Calibri"/>
              </a:rPr>
              <a:t>price of maxalt in canada</a:t>
            </a:r>
            <a:br/>
            <a:r>
              <a:rPr b="false" i="false" strike="noStrike" sz="1200" u="none">
                <a:solidFill>
                  <a:srgbClr val="FFFFFF"/>
                </a:solidFill>
                <a:latin typeface="Calibri"/>
              </a:rPr>
              <a:t>rizatriptan 10 mg odt</a:t>
            </a:r>
            <a:br/>
            <a:r>
              <a:rPr b="false" i="false" strike="noStrike" sz="1200" u="none">
                <a:solidFill>
                  <a:srgbClr val="FFFFFF"/>
                </a:solidFill>
                <a:latin typeface="Calibri"/>
              </a:rPr>
              <a:t>I also have Differin .03 but Im afraid to start it because of an IB</a:t>
            </a:r>
            <a:br/>
            <a:r>
              <a:rPr b="false" i="false" strike="noStrike" sz="1200" u="none">
                <a:solidFill>
                  <a:srgbClr val="FFFFFF"/>
                </a:solidFill>
                <a:latin typeface="Calibri"/>
              </a:rPr>
              <a:t>can you take maxalt after excedrin migraine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melts reviews</a:t>
            </a:r>
            <a:br/>
            <a:r>
              <a:rPr b="false" i="false" strike="noStrike" sz="1200" u="none">
                <a:solidFill>
                  <a:srgbClr val="FFFFFF"/>
                </a:solidFill>
                <a:latin typeface="Calibri"/>
              </a:rPr>
              <a:t>rizatriptan benzoate tabs 1 10mg</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price of maxalt mlt 10 mg</a:t>
            </a:r>
            <a:br/>
            <a:r>
              <a:rPr b="false" i="false" strike="noStrike" sz="1200" u="none">
                <a:solidFill>
                  <a:srgbClr val="FFFFFF"/>
                </a:solidFill>
                <a:latin typeface="Calibri"/>
              </a:rPr>
              <a:t>I'm on Anastrozole (Arimidex) and have had both branded and generic and there are no differences and I've had no problems</a:t>
            </a:r>
            <a:br/>
            <a:r>
              <a:rPr b="false" i="false" strike="noStrike" sz="1200" u="none">
                <a:solidFill>
                  <a:srgbClr val="FFFFFF"/>
                </a:solidFill>
                <a:latin typeface="Calibri"/>
              </a:rPr>
              <a:t>maxalt coupon merck</a:t>
            </a:r>
            <a:br/>
            <a:r>
              <a:rPr b="false" i="false" strike="noStrike" sz="1200" u="none">
                <a:solidFill>
                  <a:srgbClr val="FFFFFF"/>
                </a:solidFill>
                <a:latin typeface="Calibri"/>
              </a:rPr>
              <a:t>maxalt rpd reviews</a:t>
            </a:r>
            <a:br/>
            <a:r>
              <a:rPr b="false" i="false" strike="noStrike" sz="1200" u="none">
                <a:solidFill>
                  <a:srgbClr val="FFFFFF"/>
                </a:solidFill>
                <a:latin typeface="Calibri"/>
              </a:rPr>
              <a:t>maxalt generic available 2012</a:t>
            </a:r>
            <a:br/>
            <a:r>
              <a:rPr b="false" i="false" strike="noStrike" sz="1200" u="none">
                <a:solidFill>
                  <a:srgbClr val="FFFFFF"/>
                </a:solidFill>
                <a:latin typeface="Calibri"/>
              </a:rPr>
              <a:t>maxalt melt 10mg wafers</a:t>
            </a:r>
            <a:br/>
            <a:r>
              <a:rPr b="false" i="false" strike="noStrike" sz="1200" u="none">
                <a:solidFill>
                  <a:srgbClr val="FFFFFF"/>
                </a:solidFill>
                <a:latin typeface="Calibri"/>
              </a:rPr>
              <a:t>maxalt mlt canada</a:t>
            </a:r>
            <a:br/>
            <a:r>
              <a:rPr b="false" i="false" strike="noStrike" sz="1200" u="none">
                <a:solidFill>
                  <a:srgbClr val="FFFFFF"/>
                </a:solidFill>
                <a:latin typeface="Calibri"/>
              </a:rPr>
              <a:t>Customers should also include the original sales receipt</a:t>
            </a:r>
            <a:br/>
            <a:r>
              <a:rPr b="false" i="false" strike="noStrike" sz="1200" u="none">
                <a:solidFill>
                  <a:srgbClr val="FFFFFF"/>
                </a:solidFill>
                <a:latin typeface="Calibri"/>
              </a:rPr>
              <a:t>maxalt coupon rebate</a:t>
            </a:r>
            <a:br/>
            <a:r>
              <a:rPr b="false" i="false" strike="noStrike" sz="1200" u="none">
                <a:solidFill>
                  <a:srgbClr val="FFFFFF"/>
                </a:solidFill>
                <a:latin typeface="Calibri"/>
              </a:rPr>
              <a:t>maxalt rpd 10mg</a:t>
            </a:r>
            <a:br/>
            <a:r>
              <a:rPr b="false" i="false" strike="noStrike" sz="1200" u="none">
                <a:solidFill>
                  <a:srgbClr val="FFFFFF"/>
                </a:solidFill>
                <a:latin typeface="Calibri"/>
              </a:rPr>
              <a:t>rizatriptan odt 10mg tablets</a:t>
            </a:r>
            <a:br/>
            <a:r>
              <a:rPr b="false" i="false" strike="noStrike" sz="1200" u="none">
                <a:solidFill>
                  <a:srgbClr val="FFFFFF"/>
                </a:solidFill>
                <a:latin typeface="Calibri"/>
              </a:rPr>
              <a:t>maxalt prices walgreens</a:t>
            </a:r>
            <a:br/>
            <a:r>
              <a:rPr b="false" i="false" strike="noStrike" sz="1200" u="none">
                <a:solidFill>
                  <a:srgbClr val="FFFFFF"/>
                </a:solidFill>
                <a:latin typeface="Calibri"/>
              </a:rPr>
              <a:t>maxalt lingua 10 mg tabletten</a:t>
            </a:r>
            <a:br/>
            <a:r>
              <a:rPr b="false" i="false" strike="noStrike" sz="1200" u="none">
                <a:solidFill>
                  <a:srgbClr val="FFFFFF"/>
                </a:solidFill>
                <a:latin typeface="Calibri"/>
              </a:rPr>
              <a:t>Customers should also include the original sales receipt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10 mg cost</a:t>
            </a:r>
            <a:br/>
            <a:r>
              <a:rPr b="false" i="false" strike="noStrike" sz="1200" u="none">
                <a:solidFill>
                  <a:srgbClr val="FFFFFF"/>
                </a:solidFill>
                <a:latin typeface="Calibri"/>
              </a:rPr>
              <a:t>maxalt melts ingredients</a:t>
            </a:r>
            <a:br/>
            <a:r>
              <a:rPr b="false" i="false" strike="noStrike" sz="1200" u="none">
                <a:solidFill>
                  <a:srgbClr val="FFFFFF"/>
                </a:solidFill>
                <a:latin typeface="Calibri"/>
              </a:rPr>
              <a:t>The French draft would also refer Syria to the International Criminal Court (ICC), opening the way for President Bashar al-Assad and his allies to be prosecuted for alleged war crimes.</a:t>
            </a:r>
            <a:br/>
            <a:r>
              <a:rPr b="false" i="false" strike="noStrike" sz="1200" u="none">
                <a:solidFill>
                  <a:srgbClr val="FFFFFF"/>
                </a:solidFill>
                <a:latin typeface="Calibri"/>
              </a:rPr>
              <a:t>maxalt price australia</a:t>
            </a:r>
            <a:br/>
            <a:r>
              <a:rPr b="false" i="false" strike="noStrike" sz="1200" u="none">
                <a:solidFill>
                  <a:srgbClr val="FFFFFF"/>
                </a:solidFill>
                <a:latin typeface="Calibri"/>
              </a:rPr>
              <a:t>maxalt 10 mg 12 tabletten</a:t>
            </a:r>
            <a:br/>
            <a:r>
              <a:rPr b="false" i="false" strike="noStrike" sz="1200" u="none">
                <a:solidFill>
                  <a:srgbClr val="FFFFFF"/>
                </a:solidFill>
                <a:latin typeface="Calibri"/>
              </a:rPr>
              <a:t>retail cost of maxalt</a:t>
            </a:r>
            <a:br/>
            <a:r>
              <a:rPr b="false" i="false" strike="noStrike" sz="1200" u="none">
                <a:solidFill>
                  <a:srgbClr val="FFFFFF"/>
                </a:solidFill>
                <a:latin typeface="Calibri"/>
              </a:rPr>
              <a:t>rizatriptan benzoate odt</a:t>
            </a:r>
            <a:br/>
            <a:r>
              <a:rPr b="false" i="false" strike="noStrike" sz="1200" u="none">
                <a:solidFill>
                  <a:srgbClr val="FFFFFF"/>
                </a:solidFill>
                <a:latin typeface="Calibri"/>
              </a:rPr>
              <a:t>rizatriptan 10mg</a:t>
            </a:r>
            <a:br/>
            <a:r>
              <a:rPr b="false" i="false" strike="noStrike" sz="1200" u="none">
                <a:solidFill>
                  <a:srgbClr val="FFFFFF"/>
                </a:solidFill>
                <a:latin typeface="Calibri"/>
              </a:rPr>
              <a:t>coupon for maxalt</a:t>
            </a:r>
            <a:br/>
            <a:r>
              <a:rPr b="false" i="false" strike="noStrike" sz="1200" u="none">
                <a:solidFill>
                  <a:srgbClr val="FFFFFF"/>
                </a:solidFill>
                <a:latin typeface="Calibri"/>
              </a:rPr>
              <a:t>maxalt melt 10mg wafers information</a:t>
            </a:r>
            <a:br/>
            <a:r>
              <a:rPr b="false" i="false" strike="noStrike" sz="1200" u="none">
                <a:solidFill>
                  <a:srgbClr val="FFFFFF"/>
                </a:solidFill>
                <a:latin typeface="Calibri"/>
              </a:rPr>
              <a:t>rizatriptan benzoate uses</a:t>
            </a:r>
            <a:br/>
            <a:r>
              <a:rPr b="false" i="false" strike="noStrike" sz="1200" u="none">
                <a:solidFill>
                  <a:srgbClr val="FFFFFF"/>
                </a:solidFill>
                <a:latin typeface="Calibri"/>
              </a:rPr>
              <a:t>maxalt buy online</a:t>
            </a:r>
            <a:br/>
            <a:r>
              <a:rPr b="false" i="false" strike="noStrike" sz="1200" u="none">
                <a:solidFill>
                  <a:srgbClr val="FFFFFF"/>
                </a:solidFill>
                <a:latin typeface="Calibri"/>
              </a:rPr>
              <a:t>maxalt rpd</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maxalt 5 mg tablet</a:t>
            </a:r>
            <a:br/>
            <a:r>
              <a:rPr b="false" i="false" strike="noStrike" sz="1200" u="none">
                <a:solidFill>
                  <a:srgbClr val="FFFFFF"/>
                </a:solidFill>
                <a:latin typeface="Calibri"/>
              </a:rPr>
              <a:t>rizatriptan benzoate 10mg price</a:t>
            </a:r>
            <a:br/>
            <a:r>
              <a:rPr b="false" i="false" strike="noStrike" sz="1200" u="none">
                <a:solidFill>
                  <a:srgbClr val="FFFFFF"/>
                </a:solidFill>
                <a:latin typeface="Calibri"/>
              </a:rPr>
              <a:t>maxalt melts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also my vision narrowed, sort of like tunnel vision, the edges of my peripherals blurred anmd almost seemed to cloud over, im gonna spend a bit longer looking to see if anything else happens</a:t>
            </a:r>
            <a:br/>
            <a:r>
              <a:rPr b="false" i="false" strike="noStrike" sz="1200" u="none">
                <a:solidFill>
                  <a:srgbClr val="FFFFFF"/>
                </a:solidFill>
                <a:latin typeface="Calibri"/>
              </a:rPr>
              <a:t>migraine medication maxalt</a:t>
            </a:r>
            <a:br/>
            <a:r>
              <a:rPr b="false" i="false" strike="noStrike" sz="1200" u="none">
                <a:solidFill>
                  <a:srgbClr val="FFFFFF"/>
                </a:solidFill>
                <a:latin typeface="Calibri"/>
              </a:rPr>
              <a:t>cost of maxalt mlt</a:t>
            </a:r>
            <a:br/>
            <a:r>
              <a:rPr b="false" i="false" strike="noStrike" sz="1200" u="none">
                <a:solidFill>
                  <a:srgbClr val="FFFFFF"/>
                </a:solidFill>
                <a:latin typeface="Calibri"/>
              </a:rPr>
              <a:t>maxalt for migraines cost</a:t>
            </a:r>
            <a:br/>
            <a:r>
              <a:rPr b="false" i="false" strike="noStrike" sz="1200" u="none">
                <a:solidFill>
                  <a:srgbClr val="FFFFFF"/>
                </a:solidFill>
                <a:latin typeface="Calibri"/>
              </a:rPr>
              <a:t>buy maxalt rizatriptan</a:t>
            </a:r>
            <a:br/>
            <a:r>
              <a:rPr b="false" i="false" strike="noStrike" sz="1200" u="none">
                <a:solidFill>
                  <a:srgbClr val="FFFFFF"/>
                </a:solidFill>
                <a:latin typeface="Calibri"/>
              </a:rPr>
              <a:t>maxalt 10 mg tabletten</a:t>
            </a:r>
            <a:br/>
            <a:r>
              <a:rPr b="false" i="false" strike="noStrike" sz="1200" u="none">
                <a:solidFill>
                  <a:srgbClr val="FFFFFF"/>
                </a:solidFill>
                <a:latin typeface="Calibri"/>
              </a:rPr>
              <a:t>I have been having scans every week since i came out of hospital due to the fact Clomid pregnancys make you high risk and also twins pregnancy makes you high risk as well</a:t>
            </a:r>
            <a:br/>
            <a:r>
              <a:rPr b="false" i="false" strike="noStrike" sz="1200" u="none">
                <a:solidFill>
                  <a:srgbClr val="FFFFFF"/>
                </a:solidFill>
                <a:latin typeface="Calibri"/>
              </a:rPr>
              <a:t>buy rizatriptan online</a:t>
            </a:r>
            <a:br/>
            <a:r>
              <a:rPr b="false" i="false" strike="noStrike" sz="1200" u="none">
                <a:solidFill>
                  <a:srgbClr val="FFFFFF"/>
                </a:solidFill>
                <a:latin typeface="Calibri"/>
              </a:rPr>
              <a:t>buy maxalt online</a:t>
            </a:r>
            <a:br/>
            <a:r>
              <a:rPr b="false" i="false" strike="noStrike" sz="1200" u="none">
                <a:solidFill>
                  <a:srgbClr val="FFFFFF"/>
                </a:solidFill>
                <a:latin typeface="Calibri"/>
              </a:rPr>
              <a:t>Patients were followed for an average of 23 days after completing treatment (range 0 to 93 days)</a:t>
            </a:r>
            <a:br/>
            <a:r>
              <a:rPr b="false" i="false" strike="noStrike" sz="1200" u="none">
                <a:solidFill>
                  <a:srgbClr val="FFFFFF"/>
                </a:solidFill>
                <a:latin typeface="Calibri"/>
              </a:rPr>
              <a:t>generic maxalt canada</a:t>
            </a:r>
            <a:br/>
            <a:r>
              <a:rPr b="false" i="false" strike="noStrike" sz="1200" u="none">
                <a:solidFill>
                  <a:srgbClr val="FFFFFF"/>
                </a:solidFill>
                <a:latin typeface="Calibri"/>
              </a:rPr>
              <a:t>cost of maxalt melt</a:t>
            </a:r>
            <a:br/>
            <a:r>
              <a:rPr b="false" i="false" strike="noStrike" sz="1200" u="none">
                <a:solidFill>
                  <a:srgbClr val="FFFFFF"/>
                </a:solidFill>
                <a:latin typeface="Calibri"/>
              </a:rPr>
              <a:t>maxalt 10 mg rapidisc 6 agizda eriyen tablet</a:t>
            </a:r>
            <a:br/>
            <a:r>
              <a:rPr b="false" i="false" strike="noStrike" sz="1200" u="none">
                <a:solidFill>
                  <a:srgbClr val="FFFFFF"/>
                </a:solidFill>
                <a:latin typeface="Calibri"/>
              </a:rPr>
              <a:t>rizatriptan 10 mg reviews</a:t>
            </a:r>
            <a:br/>
            <a:r>
              <a:rPr b="false" i="false" strike="noStrike" sz="1200" u="none">
                <a:solidFill>
                  <a:srgbClr val="FFFFFF"/>
                </a:solidFill>
                <a:latin typeface="Calibri"/>
              </a:rPr>
              <a:t>maxalt mlt manufacturer coupon</a:t>
            </a:r>
            <a:br/>
            <a:r>
              <a:rPr b="false" i="false" strike="noStrike" sz="1200" u="none">
                <a:solidFill>
                  <a:srgbClr val="FFFFFF"/>
                </a:solidFill>
                <a:latin typeface="Calibri"/>
              </a:rPr>
              <a:t>maxalt coupons rebates</a:t>
            </a:r>
            <a:br/>
            <a:r>
              <a:rPr b="false" i="false" strike="noStrike" sz="1200" u="none">
                <a:solidFill>
                  <a:srgbClr val="FFFFFF"/>
                </a:solidFill>
                <a:latin typeface="Calibri"/>
              </a:rPr>
              <a:t>price of maxalt at walmart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rpd 10 mg prezzo</a:t>
            </a:r>
            <a:br/>
            <a:r>
              <a:rPr b="false" i="false" strike="noStrike" sz="1200" u="none">
                <a:solidFill>
                  <a:srgbClr val="FFFFFF"/>
                </a:solidFill>
                <a:latin typeface="Calibri"/>
              </a:rPr>
              <a:t>rizatriptan benzoate 10mg reviews</a:t>
            </a:r>
            <a:br/>
            <a:r>
              <a:rPr b="false" i="false" strike="noStrike" sz="1200" u="none">
                <a:solidFill>
                  <a:srgbClr val="FFFFFF"/>
                </a:solidFill>
                <a:latin typeface="Calibri"/>
              </a:rPr>
              <a:t>generic for maxalt</a:t>
            </a:r>
            <a:br/>
            <a:r>
              <a:rPr b="false" i="false" strike="noStrike" sz="1200" u="none">
                <a:solidFill>
                  <a:srgbClr val="FFFFFF"/>
                </a:solidFill>
                <a:latin typeface="Calibri"/>
              </a:rPr>
              <a:t>But here is an additional warning&amp;rdquo;</a:t>
            </a:r>
            <a:br/>
            <a:r>
              <a:rPr b="false" i="false" strike="noStrike" sz="1200" u="none">
                <a:solidFill>
                  <a:srgbClr val="FFFFFF"/>
                </a:solidFill>
                <a:latin typeface="Calibri"/>
              </a:rPr>
              <a:t>does maxalt only work for migraines</a:t>
            </a:r>
            <a:br/>
            <a:r>
              <a:rPr b="false" i="false" strike="noStrike" sz="1200" u="none">
                <a:solidFill>
                  <a:srgbClr val="FFFFFF"/>
                </a:solidFill>
                <a:latin typeface="Calibri"/>
              </a:rPr>
              <a:t>buy maxalt melt</a:t>
            </a:r>
            <a:br/>
            <a:r>
              <a:rPr b="false" i="false" strike="noStrike" sz="1200" u="none">
                <a:solidFill>
                  <a:srgbClr val="FFFFFF"/>
                </a:solidFill>
                <a:latin typeface="Calibri"/>
              </a:rPr>
              <a:t>maxalt 10 mg rapidisc 3 agizda eriyen tablet</a:t>
            </a:r>
            <a:br/>
            <a:r>
              <a:rPr b="false" i="false" strike="noStrike" sz="1200" u="none">
                <a:solidFill>
                  <a:srgbClr val="FFFFFF"/>
                </a:solidFill>
                <a:latin typeface="Calibri"/>
              </a:rPr>
              <a:t>generic name for maxalt mlt</a:t>
            </a:r>
            <a:br/>
            <a:r>
              <a:rPr b="false" i="false" strike="noStrike" sz="1200" u="none">
                <a:solidFill>
                  <a:srgbClr val="FFFFFF"/>
                </a:solidFill>
                <a:latin typeface="Calibri"/>
              </a:rPr>
              <a:t>alternative to maxalt for migraines</a:t>
            </a:r>
            <a:br/>
            <a:r>
              <a:rPr b="false" i="false" strike="noStrike" sz="1200" u="none">
                <a:solidFill>
                  <a:srgbClr val="FFFFFF"/>
                </a:solidFill>
                <a:latin typeface="Calibri"/>
              </a:rPr>
              <a:t>migraine maxalt</a:t>
            </a:r>
            <a:br/>
            <a:r>
              <a:rPr b="false" i="false" strike="noStrike" sz="1200" u="none">
                <a:solidFill>
                  <a:srgbClr val="FFFFFF"/>
                </a:solidFill>
                <a:latin typeface="Calibri"/>
              </a:rPr>
              <a:t>Can Prozac give hallucinations ? My son is 17 and has Autism, he suffers from anxiety and panic attacks</a:t>
            </a:r>
            <a:br/>
            <a:r>
              <a:rPr b="false" i="false" strike="noStrike" sz="1200" u="none">
                <a:solidFill>
                  <a:srgbClr val="FFFFFF"/>
                </a:solidFill>
                <a:latin typeface="Calibri"/>
              </a:rPr>
              <a:t>maxalt 10 mg tablet</a:t>
            </a:r>
            <a:br/>
            <a:r>
              <a:rPr b="false" i="false" strike="noStrike" sz="1200" u="none">
                <a:solidFill>
                  <a:srgbClr val="FFFFFF"/>
                </a:solidFill>
                <a:latin typeface="Calibri"/>
              </a:rPr>
              <a:t>maxalt rpd 10mg prezzo</a:t>
            </a:r>
            <a:br/>
            <a:r>
              <a:rPr b="false" i="false" strike="noStrike" sz="1200" u="none">
                <a:solidFill>
                  <a:srgbClr val="FFFFFF"/>
                </a:solidFill>
                <a:latin typeface="Calibri"/>
              </a:rPr>
              <a:t>The affected Nexium 20mg 30-count bottles have the lot #FC0064 with an expiration date of 5/2017.</a:t>
            </a:r>
            <a:br/>
            <a:r>
              <a:rPr b="false" i="false" strike="noStrike" sz="1200" u="none">
                <a:solidFill>
                  <a:srgbClr val="FFFFFF"/>
                </a:solidFill>
                <a:latin typeface="Calibri"/>
              </a:rPr>
              <a:t>maxalt rpd 10 mg foglietto illustrativo</a:t>
            </a:r>
            <a:br/>
            <a:r>
              <a:rPr b="false" i="false" strike="noStrike" sz="1200" u="none">
                <a:solidFill>
                  <a:srgbClr val="FFFFFF"/>
                </a:solidFill>
                <a:latin typeface="Calibri"/>
              </a:rPr>
              <a:t>buy generic maxalt online</a:t>
            </a:r>
            <a:br/>
            <a:r>
              <a:rPr b="false" i="false" strike="noStrike" sz="1200" u="none">
                <a:solidFill>
                  <a:srgbClr val="FFFFFF"/>
                </a:solidFill>
                <a:latin typeface="Calibri"/>
              </a:rPr>
              <a:t>He needed 121 pitches to get through seven innings, tying the career high.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online</a:t>
            </a:r>
            <a:br/>
            <a:r>
              <a:rPr b="false" i="false" strike="noStrike" sz="1200" u="none">
                <a:solidFill>
                  <a:srgbClr val="FFFFFF"/>
                </a:solidFill>
                <a:latin typeface="Calibri"/>
              </a:rPr>
              <a:t>maxalt canada</a:t>
            </a:r>
            <a:br/>
            <a:r>
              <a:rPr b="false" i="false" strike="noStrike" sz="1200" u="none">
                <a:solidFill>
                  <a:srgbClr val="FFFFFF"/>
                </a:solidFill>
                <a:latin typeface="Calibri"/>
              </a:rPr>
              <a:t>In fact, there is a class action lawsuit pending against Merck on behalf of numerous Fosamax patients who developed ONJ</a:t>
            </a:r>
            <a:br/>
            <a:r>
              <a:rPr b="false" i="false" strike="noStrike" sz="1200" u="none">
                <a:solidFill>
                  <a:srgbClr val="FFFFFF"/>
                </a:solidFill>
                <a:latin typeface="Calibri"/>
              </a:rPr>
              <a:t>maxalt dosage for migraines</a:t>
            </a:r>
            <a:br/>
            <a:r>
              <a:rPr b="false" i="false" strike="noStrike" sz="1200" u="none">
                <a:solidFill>
                  <a:srgbClr val="FFFFFF"/>
                </a:solidFill>
                <a:latin typeface="Calibri"/>
              </a:rPr>
              <a:t>It may increase clinical pregnancy rates and should be considered for inclusion in stimulation regimes to optimize ovarian response</a:t>
            </a:r>
            <a:br/>
            <a:r>
              <a:rPr b="false" i="false" strike="noStrike" sz="1200" u="none">
                <a:solidFill>
                  <a:srgbClr val="FFFFFF"/>
                </a:solidFill>
                <a:latin typeface="Calibri"/>
              </a:rPr>
              <a:t>migraine maxalt not working</a:t>
            </a:r>
            <a:br/>
            <a:r>
              <a:rPr b="false" i="false" strike="noStrike" sz="1200" u="none">
                <a:solidFill>
                  <a:srgbClr val="FFFFFF"/>
                </a:solidFill>
                <a:latin typeface="Calibri"/>
              </a:rPr>
              <a:t>generic maxalt available</a:t>
            </a:r>
            <a:br/>
            <a:r>
              <a:rPr b="false" i="false" strike="noStrike" sz="1200" u="none">
                <a:solidFill>
                  <a:srgbClr val="FFFFFF"/>
                </a:solidFill>
                <a:latin typeface="Calibri"/>
              </a:rPr>
              <a:t>maxalt melt 10mg tablets</a:t>
            </a:r>
            <a:br/>
            <a:r>
              <a:rPr b="false" i="false" strike="noStrike" sz="1200" u="none">
                <a:solidFill>
                  <a:srgbClr val="FFFFFF"/>
                </a:solidFill>
                <a:latin typeface="Calibri"/>
              </a:rPr>
              <a:t>Genelde SMZ'n fetal konsantrasyonu anne kanna oranla daha dk, TM konsantrasyonu ise benzerdir</a:t>
            </a:r>
            <a:br/>
            <a:r>
              <a:rPr b="false" i="false" strike="noStrike" sz="1200" u="none">
                <a:solidFill>
                  <a:srgbClr val="FFFFFF"/>
                </a:solidFill>
                <a:latin typeface="Calibri"/>
              </a:rPr>
              <a:t>rizatriptan 10 mg orodispersible</a:t>
            </a:r>
            <a:br/>
            <a:r>
              <a:rPr b="false" i="false" strike="noStrike" sz="1200" u="none">
                <a:solidFill>
                  <a:srgbClr val="FFFFFF"/>
                </a:solidFill>
                <a:latin typeface="Calibri"/>
              </a:rPr>
              <a:t>It helps to decrease acne formation by causing skin peeling and killing bacteria that cause acne.</a:t>
            </a:r>
            <a:br/>
            <a:r>
              <a:rPr b="false" i="false" strike="noStrike" sz="1200" u="none">
                <a:solidFill>
                  <a:srgbClr val="FFFFFF"/>
                </a:solidFill>
                <a:latin typeface="Calibri"/>
              </a:rPr>
              <a:t>rizatriptan 10 mg tablet</a:t>
            </a:r>
            <a:br/>
            <a:r>
              <a:rPr b="false" i="false" strike="noStrike" sz="1200" u="none">
                <a:solidFill>
                  <a:srgbClr val="FFFFFF"/>
                </a:solidFill>
                <a:latin typeface="Calibri"/>
              </a:rPr>
              <a:t>maxalt cost australia</a:t>
            </a:r>
            <a:br/>
            <a:r>
              <a:rPr b="false" i="false" strike="noStrike" sz="1200" u="none">
                <a:solidFill>
                  <a:srgbClr val="FFFFFF"/>
                </a:solidFill>
                <a:latin typeface="Calibri"/>
              </a:rPr>
              <a:t>maxalt 10mg dosage</a:t>
            </a:r>
            <a:br/>
            <a:r>
              <a:rPr b="false" i="false" strike="noStrike" sz="1200" u="none">
                <a:solidFill>
                  <a:srgbClr val="FFFFFF"/>
                </a:solidFill>
                <a:latin typeface="Calibri"/>
              </a:rPr>
              <a:t>maxalt for migraines during pregnancy</a:t>
            </a:r>
            <a:br/>
            <a:r>
              <a:rPr b="false" i="false" strike="noStrike" sz="1200" u="none">
                <a:solidFill>
                  <a:srgbClr val="FFFFFF"/>
                </a:solidFill>
                <a:latin typeface="Calibri"/>
              </a:rPr>
              <a:t>merck coupons for maxalt</a:t>
            </a:r>
            <a:br/>
            <a:r>
              <a:rPr b="false" i="false" strike="noStrike" sz="1200" u="none">
                <a:solidFill>
                  <a:srgbClr val="FFFFFF"/>
                </a:solidFill>
                <a:latin typeface="Calibri"/>
              </a:rPr>
              <a:t>cost of maxalt mlt 10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Only a mental health specialist can evaluate whether you need to keep taking Cymbalta or whether you would be okay without drugs</a:t>
            </a:r>
            <a:br/>
            <a:r>
              <a:rPr b="false" i="false" strike="noStrike" sz="1200" u="none">
                <a:solidFill>
                  <a:srgbClr val="FFFFFF"/>
                </a:solidFill>
                <a:latin typeface="Calibri"/>
              </a:rPr>
              <a:t>rizatriptan 10 mg tab</a:t>
            </a:r>
            <a:br/>
            <a:r>
              <a:rPr b="false" i="false" strike="noStrike" sz="1200" u="none">
                <a:solidFill>
                  <a:srgbClr val="FFFFFF"/>
                </a:solidFill>
                <a:latin typeface="Calibri"/>
              </a:rPr>
              <a:t>The petrol version of Maruti Wagon R is packed with 1</a:t>
            </a:r>
            <a:br/>
            <a:r>
              <a:rPr b="false" i="false" strike="noStrike" sz="1200" u="none">
                <a:solidFill>
                  <a:srgbClr val="FFFFFF"/>
                </a:solidFill>
                <a:latin typeface="Calibri"/>
              </a:rPr>
              <a:t>maxalt melt 10mg oral lyophilisate</a:t>
            </a:r>
            <a:br/>
            <a:r>
              <a:rPr b="false" i="false" strike="noStrike" sz="1200" u="none">
                <a:solidFill>
                  <a:srgbClr val="FFFFFF"/>
                </a:solidFill>
                <a:latin typeface="Calibri"/>
              </a:rPr>
              <a:t>maxalt melt 10mg</a:t>
            </a:r>
            <a:br/>
            <a:r>
              <a:rPr b="false" i="false" strike="noStrike" sz="1200" u="none">
                <a:solidFill>
                  <a:srgbClr val="FFFFFF"/>
                </a:solidFill>
                <a:latin typeface="Calibri"/>
              </a:rPr>
              <a:t>order maxalt online</a:t>
            </a:r>
            <a:br/>
            <a:r>
              <a:rPr b="false" i="false" strike="noStrike" sz="1200" u="none">
                <a:solidFill>
                  <a:srgbClr val="FFFFFF"/>
                </a:solidFill>
                <a:latin typeface="Calibri"/>
              </a:rPr>
              <a:t>maxalt mlt tablets</a:t>
            </a:r>
            <a:br/>
            <a:r>
              <a:rPr b="false" i="false" strike="noStrike" sz="1200" u="none">
                <a:solidFill>
                  <a:srgbClr val="FFFFFF"/>
                </a:solidFill>
                <a:latin typeface="Calibri"/>
              </a:rPr>
              <a:t>maxalt mlt 10 mg tablet</a:t>
            </a:r>
            <a:br/>
            <a:r>
              <a:rPr b="false" i="false" strike="noStrike" sz="1200" u="none">
                <a:solidFill>
                  <a:srgbClr val="FFFFFF"/>
                </a:solidFill>
                <a:latin typeface="Calibri"/>
              </a:rPr>
              <a:t>maxalt coupon 2012</a:t>
            </a:r>
            <a:br/>
            <a:r>
              <a:rPr b="false" i="false" strike="noStrike" sz="1200" u="none">
                <a:solidFill>
                  <a:srgbClr val="FFFFFF"/>
                </a:solidFill>
                <a:latin typeface="Calibri"/>
              </a:rPr>
              <a:t>cost of maxalt wafer</a:t>
            </a:r>
            <a:br/>
            <a:r>
              <a:rPr b="false" i="false" strike="noStrike" sz="1200" u="none">
                <a:solidFill>
                  <a:srgbClr val="FFFFFF"/>
                </a:solidFill>
                <a:latin typeface="Calibri"/>
              </a:rPr>
              <a:t>maxalt canada price</a:t>
            </a:r>
            <a:br/>
            <a:r>
              <a:rPr b="false" i="false" strike="noStrike" sz="1200" u="none">
                <a:solidFill>
                  <a:srgbClr val="FFFFFF"/>
                </a:solidFill>
                <a:latin typeface="Calibri"/>
              </a:rPr>
              <a:t>how much does maxalt cost in canada</a:t>
            </a:r>
            <a:br/>
            <a:r>
              <a:rPr b="false" i="false" strike="noStrike" sz="1200" u="none">
                <a:solidFill>
                  <a:srgbClr val="FFFFFF"/>
                </a:solidFill>
                <a:latin typeface="Calibri"/>
              </a:rPr>
              <a:t>Hi everyone, I am about to start my first cycle of clomid and I'm so nervous I'm 36 I have a 10 year old son and 2 step kids</a:t>
            </a:r>
            <a:br/>
            <a:r>
              <a:rPr b="false" i="false" strike="noStrike" sz="1200" u="none">
                <a:solidFill>
                  <a:srgbClr val="FFFFFF"/>
                </a:solidFill>
                <a:latin typeface="Calibri"/>
              </a:rPr>
              <a:t>rizatriptan benzoate 10mg tablet</a:t>
            </a:r>
            <a:br/>
            <a:r>
              <a:rPr b="false" i="false" strike="noStrike" sz="1200" u="none">
                <a:solidFill>
                  <a:srgbClr val="FFFFFF"/>
                </a:solidFill>
                <a:latin typeface="Calibri"/>
              </a:rPr>
              <a:t>maxalt mlt generic price</a:t>
            </a:r>
            <a:br/>
            <a:r>
              <a:rPr b="false" i="false" strike="noStrike" sz="1200" u="none">
                <a:solidFill>
                  <a:srgbClr val="FFFFFF"/>
                </a:solidFill>
                <a:latin typeface="Calibri"/>
              </a:rPr>
              <a:t>coupons for maxalt mlt</a:t>
            </a:r>
            <a:br/>
            <a:r>
              <a:rPr b="false" i="false" strike="noStrike" sz="1200" u="none">
                <a:solidFill>
                  <a:srgbClr val="FFFFFF"/>
                </a:solidFill>
                <a:latin typeface="Calibri"/>
              </a:rPr>
              <a:t>maxalt rpd 10mg price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rpd price</a:t>
            </a:r>
            <a:br/>
            <a:r>
              <a:rPr b="false" i="false" strike="noStrike" sz="1200" u="none">
                <a:solidFill>
                  <a:srgbClr val="FFFFFF"/>
                </a:solidFill>
                <a:latin typeface="Calibri"/>
              </a:rPr>
              <a:t>maxalt rpd product monograph</a:t>
            </a:r>
            <a:br/>
            <a:r>
              <a:rPr b="false" i="false" strike="noStrike" sz="1200" u="none">
                <a:solidFill>
                  <a:srgbClr val="FFFFFF"/>
                </a:solidFill>
                <a:latin typeface="Calibri"/>
              </a:rPr>
              <a:t>She was just a little irritated</a:t>
            </a:r>
            <a:br/>
            <a:r>
              <a:rPr b="false" i="false" strike="noStrike" sz="1200" u="none">
                <a:solidFill>
                  <a:srgbClr val="FFFFFF"/>
                </a:solidFill>
                <a:latin typeface="Calibri"/>
              </a:rPr>
              <a:t>farmaco maxalt rpd 10</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where to buy maxalt melt cheap</a:t>
            </a:r>
            <a:br/>
            <a:r>
              <a:rPr b="false" i="false" strike="noStrike" sz="1200" u="none">
                <a:solidFill>
                  <a:srgbClr val="FFFFFF"/>
                </a:solidFill>
                <a:latin typeface="Calibri"/>
              </a:rPr>
              <a:t>maxalt mlt discount coupons</a:t>
            </a:r>
            <a:br/>
            <a:r>
              <a:rPr b="false" i="false" strike="noStrike" sz="1200" u="none">
                <a:solidFill>
                  <a:srgbClr val="FFFFFF"/>
                </a:solidFill>
                <a:latin typeface="Calibri"/>
              </a:rPr>
              <a:t>farmaco maxalt rpd 10 mg</a:t>
            </a:r>
            <a:br/>
            <a:r>
              <a:rPr b="false" i="false" strike="noStrike" sz="1200" u="none">
                <a:solidFill>
                  <a:srgbClr val="FFFFFF"/>
                </a:solidFill>
                <a:latin typeface="Calibri"/>
              </a:rPr>
              <a:t>generic maxalt coupon</a:t>
            </a:r>
            <a:br/>
            <a:r>
              <a:rPr b="false" i="false" strike="noStrike" sz="1200" u="none">
                <a:solidFill>
                  <a:srgbClr val="FFFFFF"/>
                </a:solidFill>
                <a:latin typeface="Calibri"/>
              </a:rPr>
              <a:t>Differin gel is a brand name of adapalene gel</a:t>
            </a:r>
            <a:br/>
            <a:r>
              <a:rPr b="false" i="false" strike="noStrike" sz="1200" u="none">
                <a:solidFill>
                  <a:srgbClr val="FFFFFF"/>
                </a:solidFill>
                <a:latin typeface="Calibri"/>
              </a:rPr>
              <a:t>generic maxalt cost</a:t>
            </a:r>
            <a:br/>
            <a:r>
              <a:rPr b="false" i="false" strike="noStrike" sz="1200" u="none">
                <a:solidFill>
                  <a:srgbClr val="FFFFFF"/>
                </a:solidFill>
                <a:latin typeface="Calibri"/>
              </a:rPr>
              <a:t>maxalt printable coupon 2013</a:t>
            </a:r>
            <a:br/>
            <a:r>
              <a:rPr b="false" i="false" strike="noStrike" sz="1200" u="none">
                <a:solidFill>
                  <a:srgbClr val="FFFFFF"/>
                </a:solidFill>
                <a:latin typeface="Calibri"/>
              </a:rPr>
              <a:t>Fluid retention in body tissue is also a side buy cutivate cream effect for some men</a:t>
            </a:r>
            <a:br/>
            <a:r>
              <a:rPr b="false" i="false" strike="noStrike" sz="1200" u="none">
                <a:solidFill>
                  <a:srgbClr val="FFFFFF"/>
                </a:solidFill>
                <a:latin typeface="Calibri"/>
              </a:rPr>
              <a:t>how much does generic maxalt cost</a:t>
            </a:r>
            <a:br/>
            <a:r>
              <a:rPr b="false" i="false" strike="noStrike" sz="1200" u="none">
                <a:solidFill>
                  <a:srgbClr val="FFFFFF"/>
                </a:solidFill>
                <a:latin typeface="Calibri"/>
              </a:rPr>
              <a:t>maxalt 5 mg directions</a:t>
            </a:r>
            <a:br/>
            <a:r>
              <a:rPr b="false" i="false" strike="noStrike" sz="1200" u="none">
                <a:solidFill>
                  <a:srgbClr val="FFFFFF"/>
                </a:solidFill>
                <a:latin typeface="Calibri"/>
              </a:rPr>
              <a:t>You have committed there and pointing his stick at walmart price of generic lipitor review while machinery has taken the place</a:t>
            </a:r>
            <a:br/>
            <a:r>
              <a:rPr b="false" i="false" strike="noStrike" sz="1200" u="none">
                <a:solidFill>
                  <a:srgbClr val="FFFFFF"/>
                </a:solidFill>
                <a:latin typeface="Calibri"/>
              </a:rPr>
              <a:t>maxalt melt cost uk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who have taken an MAOI must wait at least 14 days before taking Wellbutrin SR</a:t>
            </a:r>
            <a:br/>
            <a:r>
              <a:rPr b="false" i="false" strike="noStrike" sz="1200" u="none">
                <a:solidFill>
                  <a:srgbClr val="FFFFFF"/>
                </a:solidFill>
                <a:latin typeface="Calibri"/>
              </a:rPr>
              <a:t>maxalt melts cost</a:t>
            </a:r>
            <a:br/>
            <a:r>
              <a:rPr b="false" i="false" strike="noStrike" sz="1200" u="none">
                <a:solidFill>
                  <a:srgbClr val="FFFFFF"/>
                </a:solidFill>
                <a:latin typeface="Calibri"/>
              </a:rPr>
              <a:t>The website owners Brian Stanko and Brianna Stanko are breaking the law selling this online and acting as a internet pharmacy</a:t>
            </a:r>
            <a:br/>
            <a:r>
              <a:rPr b="false" i="false" strike="noStrike" sz="1200" u="none">
                <a:solidFill>
                  <a:srgbClr val="FFFFFF"/>
                </a:solidFill>
                <a:latin typeface="Calibri"/>
              </a:rPr>
              <a:t>printable coupons for maxalt</a:t>
            </a:r>
            <a:br/>
            <a:r>
              <a:rPr b="false" i="false" strike="noStrike" sz="1200" u="none">
                <a:solidFill>
                  <a:srgbClr val="FFFFFF"/>
                </a:solidFill>
                <a:latin typeface="Calibri"/>
              </a:rPr>
              <a:t>You do not  need a prescription.</a:t>
            </a:r>
            <a:br/>
            <a:r>
              <a:rPr b="false" i="false" strike="noStrike" sz="1200" u="none">
                <a:solidFill>
                  <a:srgbClr val="FFFFFF"/>
                </a:solidFill>
                <a:latin typeface="Calibri"/>
              </a:rPr>
              <a:t>maxalt rpd wafers</a:t>
            </a:r>
            <a:br/>
            <a:r>
              <a:rPr b="false" i="false" strike="noStrike" sz="1200" u="none">
                <a:solidFill>
                  <a:srgbClr val="FFFFFF"/>
                </a:solidFill>
                <a:latin typeface="Calibri"/>
              </a:rPr>
              <a:t>maxalt medication for migraines</a:t>
            </a:r>
            <a:br/>
            <a:r>
              <a:rPr b="false" i="false" strike="noStrike" sz="1200" u="none">
                <a:solidFill>
                  <a:srgbClr val="FFFFFF"/>
                </a:solidFill>
                <a:latin typeface="Calibri"/>
              </a:rPr>
              <a:t>cheap maxalt mlt</a:t>
            </a:r>
            <a:br/>
            <a:r>
              <a:rPr b="false" i="false" strike="noStrike" sz="1200" u="none">
                <a:solidFill>
                  <a:srgbClr val="FFFFFF"/>
                </a:solidFill>
                <a:latin typeface="Calibri"/>
              </a:rPr>
              <a:t>rizatriptan benzoate orally disintegrating tablets 10mg</a:t>
            </a:r>
            <a:br/>
            <a:r>
              <a:rPr b="false" i="false" strike="noStrike" sz="1200" u="none">
                <a:solidFill>
                  <a:srgbClr val="FFFFFF"/>
                </a:solidFill>
                <a:latin typeface="Calibri"/>
              </a:rPr>
              <a:t>In 6 renal failure patients, about 20% of the amount of drug in the body was removed by hemodialysis during a 4 hour session</a:t>
            </a:r>
            <a:br/>
            <a:r>
              <a:rPr b="false" i="false" strike="noStrike" sz="1200" u="none">
                <a:solidFill>
                  <a:srgbClr val="FFFFFF"/>
                </a:solidFill>
                <a:latin typeface="Calibri"/>
              </a:rPr>
              <a:t>maxalt rpd 10 mg controindicazioni</a:t>
            </a:r>
            <a:br/>
            <a:r>
              <a:rPr b="false" i="false" strike="noStrike" sz="1200" u="none">
                <a:solidFill>
                  <a:srgbClr val="FFFFFF"/>
                </a:solidFill>
                <a:latin typeface="Calibri"/>
              </a:rPr>
              <a:t>Actually, I think I read on the PI sheet that there is no evidence for additional effect above 10mg, even though 20 is the max dose</a:t>
            </a:r>
            <a:br/>
            <a:r>
              <a:rPr b="false" i="false" strike="noStrike" sz="1200" u="none">
                <a:solidFill>
                  <a:srgbClr val="FFFFFF"/>
                </a:solidFill>
                <a:latin typeface="Calibri"/>
              </a:rPr>
              <a:t>generic maxalt reviews</a:t>
            </a:r>
            <a:br/>
            <a:r>
              <a:rPr b="false" i="false" strike="noStrike" sz="1200" u="none">
                <a:solidFill>
                  <a:srgbClr val="FFFFFF"/>
                </a:solidFill>
                <a:latin typeface="Calibri"/>
              </a:rPr>
              <a:t>maxalt tablets migraine</a:t>
            </a:r>
            <a:br/>
            <a:r>
              <a:rPr b="false" i="false" strike="noStrike" sz="1200" u="none">
                <a:solidFill>
                  <a:srgbClr val="FFFFFF"/>
                </a:solidFill>
                <a:latin typeface="Calibri"/>
              </a:rPr>
              <a:t>Together, these findings may provide insight into the increased fracture incidence seen in MGUS.</a:t>
            </a:r>
            <a:br/>
            <a:r>
              <a:rPr b="false" i="false" strike="noStrike" sz="1200" u="none">
                <a:solidFill>
                  <a:srgbClr val="FFFFFF"/>
                </a:solidFill>
                <a:latin typeface="Calibri"/>
              </a:rPr>
              <a:t>maxalt 10 mg</a:t>
            </a:r>
            <a:br/>
            <a:r>
              <a:rPr b="false" i="false" strike="noStrike" sz="1200" u="none">
                <a:solidFill>
                  <a:srgbClr val="FFFFFF"/>
                </a:solidFill>
                <a:latin typeface="Calibri"/>
              </a:rPr>
              <a:t>maxalt 5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rpd 10 mg costo</a:t>
            </a:r>
            <a:br/>
            <a:r>
              <a:rPr b="false" i="false" strike="noStrike" sz="1200" u="none">
                <a:solidFill>
                  <a:srgbClr val="FFFFFF"/>
                </a:solidFill>
                <a:latin typeface="Calibri"/>
              </a:rPr>
              <a:t>maxalt coupons 2013</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rizatriptan 10 mg oral lyophilisates</a:t>
            </a:r>
            <a:br/>
            <a:r>
              <a:rPr b="false" i="false" strike="noStrike" sz="1200" u="none">
                <a:solidFill>
                  <a:srgbClr val="FFFFFF"/>
                </a:solidFill>
                <a:latin typeface="Calibri"/>
              </a:rPr>
              <a:t>when did generic maxalt become available</a:t>
            </a:r>
            <a:br/>
            <a:r>
              <a:rPr b="false" i="false" strike="noStrike" sz="1200" u="none">
                <a:solidFill>
                  <a:srgbClr val="FFFFFF"/>
                </a:solidFill>
                <a:latin typeface="Calibri"/>
              </a:rPr>
              <a:t>Now roughly 6 weeks later more blood work and my levels are low,moving me to 112.5 I have felt slightly dizzy every day for the past 6 weeks</a:t>
            </a:r>
            <a:br/>
            <a:r>
              <a:rPr b="false" i="false" strike="noStrike" sz="1200" u="none">
                <a:solidFill>
                  <a:srgbClr val="FFFFFF"/>
                </a:solidFill>
                <a:latin typeface="Calibri"/>
              </a:rPr>
              <a:t>how much does rizatriptan benzoate cost</a:t>
            </a:r>
            <a:br/>
            <a:r>
              <a:rPr b="false" i="false" strike="noStrike" sz="1200" u="none">
                <a:solidFill>
                  <a:srgbClr val="FFFFFF"/>
                </a:solidFill>
                <a:latin typeface="Calibri"/>
              </a:rPr>
              <a:t>generic for maxalt 10 mg</a:t>
            </a:r>
            <a:br/>
            <a:r>
              <a:rPr b="false" i="false" strike="noStrike" sz="1200" u="none">
                <a:solidFill>
                  <a:srgbClr val="FFFFFF"/>
                </a:solidFill>
                <a:latin typeface="Calibri"/>
              </a:rPr>
              <a:t>price of generic maxalt</a:t>
            </a:r>
            <a:br/>
            <a:r>
              <a:rPr b="false" i="false" strike="noStrike" sz="1200" u="none">
                <a:solidFill>
                  <a:srgbClr val="FFFFFF"/>
                </a:solidFill>
                <a:latin typeface="Calibri"/>
              </a:rPr>
              <a:t>Tedavi sresi: Akut enfeksiyonlarda, Bactrim'e oral olarak en az 5 gn veya hastalk belirtilerinin yok olmasndan 2 gn sonraya kadar devam edilmelidir</a:t>
            </a:r>
            <a:br/>
            <a:r>
              <a:rPr b="false" i="false" strike="noStrike" sz="1200" u="none">
                <a:solidFill>
                  <a:srgbClr val="FFFFFF"/>
                </a:solidFill>
                <a:latin typeface="Calibri"/>
              </a:rPr>
              <a:t>when will a generic for maxalt be available</a:t>
            </a:r>
            <a:br/>
            <a:r>
              <a:rPr b="false" i="false" strike="noStrike" sz="1200" u="none">
                <a:solidFill>
                  <a:srgbClr val="FFFFFF"/>
                </a:solidFill>
                <a:latin typeface="Calibri"/>
              </a:rPr>
              <a:t>cost of maxalt in australia</a:t>
            </a:r>
            <a:br/>
            <a:r>
              <a:rPr b="false" i="false" strike="noStrike" sz="1200" u="none">
                <a:solidFill>
                  <a:srgbClr val="FFFFFF"/>
                </a:solidFill>
                <a:latin typeface="Calibri"/>
              </a:rPr>
              <a:t>rizatriptan benzoate tablet 10 mg</a:t>
            </a:r>
            <a:br/>
            <a:r>
              <a:rPr b="false" i="false" strike="noStrike" sz="1200" u="none">
                <a:solidFill>
                  <a:srgbClr val="FFFFFF"/>
                </a:solidFill>
                <a:latin typeface="Calibri"/>
              </a:rPr>
              <a:t>rizatriptan (maxalt) 10 mg tablet</a:t>
            </a:r>
            <a:br/>
            <a:r>
              <a:rPr b="false" i="false" strike="noStrike" sz="1200" u="none">
                <a:solidFill>
                  <a:srgbClr val="FFFFFF"/>
                </a:solidFill>
                <a:latin typeface="Calibri"/>
              </a:rPr>
              <a:t>buy rizatriptan 10 mg</a:t>
            </a:r>
            <a:br/>
            <a:r>
              <a:rPr b="false" i="false" strike="noStrike" sz="1200" u="none">
                <a:solidFill>
                  <a:srgbClr val="FFFFFF"/>
                </a:solidFill>
                <a:latin typeface="Calibri"/>
              </a:rPr>
              <a:t>generic maxalt rizatriptan tablet</a:t>
            </a:r>
            <a:br/>
            <a:r>
              <a:rPr b="false" i="false" strike="noStrike" sz="1200" u="none">
                <a:solidFill>
                  <a:srgbClr val="FFFFFF"/>
                </a:solidFill>
                <a:latin typeface="Calibri"/>
              </a:rPr>
              <a:t>maxalt free trial coupon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maxalt mlt 10 mg</a:t>
            </a:r>
            <a:br/>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maxalt rpd wikipedia</a:t>
            </a:r>
            <a:br/>
            <a:r>
              <a:rPr b="false" i="false" strike="noStrike" sz="1200" u="none">
                <a:solidFill>
                  <a:srgbClr val="FFFFFF"/>
                </a:solidFill>
                <a:latin typeface="Calibri"/>
              </a:rPr>
              <a:t>when will generic maxalt be available</a:t>
            </a:r>
            <a:br/>
            <a:r>
              <a:rPr b="false" i="false" strike="noStrike" sz="1200" u="none">
                <a:solidFill>
                  <a:srgbClr val="FFFFFF"/>
                </a:solidFill>
                <a:latin typeface="Calibri"/>
              </a:rPr>
              <a:t>cheap maxalt</a:t>
            </a:r>
            <a:br/>
            <a:r>
              <a:rPr b="false" i="false" strike="noStrike" sz="1200" u="none">
                <a:solidFill>
                  <a:srgbClr val="FFFFFF"/>
                </a:solidFill>
                <a:latin typeface="Calibri"/>
              </a:rPr>
              <a:t>maxalt price per pill</a:t>
            </a:r>
            <a:br/>
            <a:r>
              <a:rPr b="false" i="false" strike="noStrike" sz="1200" u="none">
                <a:solidFill>
                  <a:srgbClr val="FFFFFF"/>
                </a:solidFill>
                <a:latin typeface="Calibri"/>
              </a:rPr>
              <a:t>In theory, it sounds good; and rats with induced-disease similar to RA showed improvement in joints and systemic disease symptoms.</a:t>
            </a:r>
            <a:br/>
            <a:r>
              <a:rPr b="false" i="false" strike="noStrike" sz="1200" u="none">
                <a:solidFill>
                  <a:srgbClr val="FFFFFF"/>
                </a:solidFill>
                <a:latin typeface="Calibri"/>
              </a:rPr>
              <a:t>maxalt rpd 3liof 10mg</a:t>
            </a:r>
            <a:br/>
            <a:r>
              <a:rPr b="false" i="false" strike="noStrike" sz="1200" u="none">
                <a:solidFill>
                  <a:srgbClr val="FFFFFF"/>
                </a:solidFill>
                <a:latin typeface="Calibri"/>
              </a:rPr>
              <a:t>rizatriptan benzoate wiki</a:t>
            </a:r>
            <a:br/>
            <a:r>
              <a:rPr b="false" i="false" strike="noStrike" sz="1200" u="none">
                <a:solidFill>
                  <a:srgbClr val="FFFFFF"/>
                </a:solidFill>
                <a:latin typeface="Calibri"/>
              </a:rPr>
              <a:t>Organizational moves will continue to occur to ensure we have the right people in the right roles to drive new opportunities."</a:t>
            </a:r>
            <a:br/>
            <a:r>
              <a:rPr b="false" i="false" strike="noStrike" sz="1200" u="none">
                <a:solidFill>
                  <a:srgbClr val="FFFFFF"/>
                </a:solidFill>
                <a:latin typeface="Calibri"/>
              </a:rPr>
              <a:t>buy maxalt mlt online</a:t>
            </a:r>
            <a:br/>
            <a:r>
              <a:rPr b="false" i="false" strike="noStrike" sz="1200" u="none">
                <a:solidFill>
                  <a:srgbClr val="FFFFFF"/>
                </a:solidFill>
                <a:latin typeface="Calibri"/>
              </a:rPr>
              <a:t>buy rizatriptan benzoate online uk</a:t>
            </a:r>
            <a:br/>
            <a:r>
              <a:rPr b="false" i="false" strike="noStrike" sz="1200" u="none">
                <a:solidFill>
                  <a:srgbClr val="FFFFFF"/>
                </a:solidFill>
                <a:latin typeface="Calibri"/>
              </a:rPr>
              <a:t>Rather than be annoyed or assuming I was underage (I look like I&amp;#39;m about 14) he told me, with a smile, to not worry and I could just come right back</a:t>
            </a:r>
            <a:br/>
            <a:r>
              <a:rPr b="false" i="false" strike="noStrike" sz="1200" u="none">
                <a:solidFill>
                  <a:srgbClr val="FFFFFF"/>
                </a:solidFill>
                <a:latin typeface="Calibri"/>
              </a:rPr>
              <a:t>cheap maxalt mlt online</a:t>
            </a:r>
            <a:br/>
            <a:r>
              <a:rPr b="false" i="false" strike="noStrike" sz="1200" u="none">
                <a:solidFill>
                  <a:srgbClr val="FFFFFF"/>
                </a:solidFill>
                <a:latin typeface="Calibri"/>
              </a:rPr>
              <a:t>maxalt rpd 10 tabletki</a:t>
            </a:r>
            <a:br/>
            <a:r>
              <a:rPr b="false" i="false" strike="noStrike" sz="1200" u="none">
                <a:solidFill>
                  <a:srgbClr val="FFFFFF"/>
                </a:solidFill>
                <a:latin typeface="Calibri"/>
              </a:rPr>
              <a:t>maxalt rpd rizatriptan 10 mg</a:t>
            </a:r>
            <a:br/>
            <a:r>
              <a:rPr b="false" i="false" strike="noStrike" sz="1200" u="none">
                <a:solidFill>
                  <a:srgbClr val="FFFFFF"/>
                </a:solidFill>
                <a:latin typeface="Calibri"/>
              </a:rPr>
              <a:t>coupon for maxalt mlt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maxalt canada pharmacies</a:t>
            </a:r>
            <a:br/>
            <a:r>
              <a:rPr b="false" i="false" strike="noStrike" sz="1200" u="none">
                <a:solidFill>
                  <a:srgbClr val="FFFFFF"/>
                </a:solidFill>
                <a:latin typeface="Calibri"/>
              </a:rPr>
              <a:t>I quit using it because I wasn&amp;rsquo;t sure if I could use it with night creams and it was drying my skin so I stopped using it</a:t>
            </a:r>
            <a:br/>
            <a:r>
              <a:rPr b="false" i="false" strike="noStrike" sz="1200" u="none">
                <a:solidFill>
                  <a:srgbClr val="FFFFFF"/>
                </a:solidFill>
                <a:latin typeface="Calibri"/>
              </a:rPr>
              <a:t>maxalt 10</a:t>
            </a:r>
            <a:br/>
            <a:r>
              <a:rPr b="false" i="false" strike="noStrike" sz="1200" u="none">
                <a:solidFill>
                  <a:srgbClr val="FFFFFF"/>
                </a:solidFill>
                <a:latin typeface="Calibri"/>
              </a:rPr>
              <a:t>maxalt 5 mg tabletten</a:t>
            </a:r>
            <a:br/>
            <a:r>
              <a:rPr b="false" i="false" strike="noStrike" sz="1200" u="none">
                <a:solidFill>
                  <a:srgbClr val="FFFFFF"/>
                </a:solidFill>
                <a:latin typeface="Calibri"/>
              </a:rPr>
              <a:t>maxalt lingua 10mg dosage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2015-12-20T01:16:56+04:00</dcterms:created>
  <dcterms:modified xsi:type="dcterms:W3CDTF">2015-12-20T01:16:56+04:00</dcterms:modified>
  <dc:title>Rizatriptan Benzoate Odt - Maxalt Rpd 10mg Prezzo</dc:title>
  <dc:description>Buy maxalt online, alternative to maxalt for migraines, maxalt melt 10mg, maxalt canada price, maxalt printable coupon 2013, maxalt melts cost, cost of maxalt in australia</dc:description>
  <dc:subject>Rizatriptan Benzoate Odt - Maxalt Rpd 10mg Prezzo</dc:subject>
  <cp:keywords>maxalt cost uk, price of maxalt mlt 10 mg, maxalt coupon merck, maxalt coupons rebates, maxalt rpd 10 mg prezzo, generic for maxalt, rizatriptan 10 mg orodispersible, maxalt for migraines during pregnancy, farmaco maxalt rpd 10, buy rizatriptan 10 mg</cp:keywords>
  <cp:category/>
</cp:coreProperties>
</file>