
<file path=[Content_Types].xml><?xml version="1.0" encoding="utf-8"?>
<Types xmlns="http://schemas.openxmlformats.org/package/2006/content-types">
  <Default Extension="rels" ContentType="application/vnd.openxmlformats-package.relationships+xml"/>
  <Default Extension="xml" ContentType="application/xml"/>
  <Override PartName="/ppt/theme/theme1.xml" ContentType="application/vnd.openxmlformats-officedocument.theme+xml"/>
  <Override PartName="/ppt/presentation.xml" ContentType="application/vnd.openxmlformats-officedocument.presentationml.presentation.main+xml"/>
  <Override PartName="/docProps/app.xml" ContentType="application/vnd.openxmlformats-officedocument.extended-properties+xml"/>
  <Override PartName="/docProps/core.xml" ContentType="application/vnd.openxmlformats-package.core-propertie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Default Extension="jpg" ContentType="image/jpeg"/>
</Types>
</file>

<file path=_rels/.rels><?xml version="1.0" encoding="UTF-8" standalone="yes"?>
<Relationships xmlns="http://schemas.openxmlformats.org/package/2006/relationships">
 <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Lst>
  <p:sldSz cx="9144000" cy="6858000"/>
  <p:notesSz cx="6858000" cy="9144000"/>
</p:presentation>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nl-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nl-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nl-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7" name="Date Placeholder 6"/>
          <p:cNvSpPr>
            <a:spLocks noGrp="1"/>
          </p:cNvSpPr>
          <p:nvPr>
            <p:ph type="dt" sz="half" idx="10"/>
          </p:nvPr>
        </p:nvSpPr>
        <p:spPr/>
        <p:txBody>
          <a:bodyPr/>
          <a:lstStyle/>
          <a:p>
            <a:fld id="{6F0DA8BB-0D18-469F-8022-DD923457DE3A}" type="datetimeFigureOut">
              <a:rPr lang="nl-BE" smtClean="0"/>
              <a:t>16/04/2009</a:t>
            </a:fld>
            <a:endParaRPr lang="nl-BE"/>
          </a:p>
        </p:txBody>
      </p:sp>
      <p:sp>
        <p:nvSpPr>
          <p:cNvPr id="8" name="Footer Placeholder 7"/>
          <p:cNvSpPr>
            <a:spLocks noGrp="1"/>
          </p:cNvSpPr>
          <p:nvPr>
            <p:ph type="ftr" sz="quarter" idx="11"/>
          </p:nvPr>
        </p:nvSpPr>
        <p:spPr/>
        <p:txBody>
          <a:bodyPr/>
          <a:lstStyle/>
          <a:p>
            <a:endParaRPr lang="nl-BE"/>
          </a:p>
        </p:txBody>
      </p:sp>
      <p:sp>
        <p:nvSpPr>
          <p:cNvPr id="9" name="Slide Number Placeholder 8"/>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Date Placeholder 2"/>
          <p:cNvSpPr>
            <a:spLocks noGrp="1"/>
          </p:cNvSpPr>
          <p:nvPr>
            <p:ph type="dt" sz="half" idx="10"/>
          </p:nvPr>
        </p:nvSpPr>
        <p:spPr/>
        <p:txBody>
          <a:bodyPr/>
          <a:lstStyle/>
          <a:p>
            <a:fld id="{6F0DA8BB-0D18-469F-8022-DD923457DE3A}" type="datetimeFigureOut">
              <a:rPr lang="nl-BE" smtClean="0"/>
              <a:t>16/04/2009</a:t>
            </a:fld>
            <a:endParaRPr lang="nl-BE"/>
          </a:p>
        </p:txBody>
      </p:sp>
      <p:sp>
        <p:nvSpPr>
          <p:cNvPr id="4" name="Footer Placeholder 3"/>
          <p:cNvSpPr>
            <a:spLocks noGrp="1"/>
          </p:cNvSpPr>
          <p:nvPr>
            <p:ph type="ftr" sz="quarter" idx="11"/>
          </p:nvPr>
        </p:nvSpPr>
        <p:spPr/>
        <p:txBody>
          <a:bodyPr/>
          <a:lstStyle/>
          <a:p>
            <a:endParaRPr lang="nl-BE"/>
          </a:p>
        </p:txBody>
      </p:sp>
      <p:sp>
        <p:nvSpPr>
          <p:cNvPr id="5" name="Slide Number Placeholder 4"/>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0DA8BB-0D18-469F-8022-DD923457DE3A}" type="datetimeFigureOut">
              <a:rPr lang="nl-BE" smtClean="0"/>
              <a:t>16/04/2009</a:t>
            </a:fld>
            <a:endParaRPr lang="nl-BE"/>
          </a:p>
        </p:txBody>
      </p:sp>
      <p:sp>
        <p:nvSpPr>
          <p:cNvPr id="3" name="Footer Placeholder 2"/>
          <p:cNvSpPr>
            <a:spLocks noGrp="1"/>
          </p:cNvSpPr>
          <p:nvPr>
            <p:ph type="ftr" sz="quarter" idx="11"/>
          </p:nvPr>
        </p:nvSpPr>
        <p:spPr/>
        <p:txBody>
          <a:bodyPr/>
          <a:lstStyle/>
          <a:p>
            <a:endParaRPr lang="nl-BE"/>
          </a:p>
        </p:txBody>
      </p:sp>
      <p:sp>
        <p:nvSpPr>
          <p:cNvPr id="4" name="Slide Number Placeholder 3"/>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nl-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nl-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nl-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nl-B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430DBB-9FD5-43E7-88F1-55A569E9525E}" type="datetimeFigureOut">
              <a:rPr lang="nl-BE" smtClean="0"/>
              <a:t>16/04/2009</a:t>
            </a:fld>
            <a:endParaRPr lang="nl-B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336665-E7E9-4861-9ADF-F11A47CBAD79}" type="slidenum">
              <a:rPr lang="nl-BE" smtClean="0"/>
              <a:t>&lt;#&gt;</a:t>
            </a:fld>
            <a:endParaRPr lang="nl-B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464.jp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465.jp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466.jp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467.jp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468.jp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469.jp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470.jp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471.jp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472.jp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473.jp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474.jpg"/>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952500"/>
          </a:xfrm>
          <a:prstGeom prst="rect"/>
          <a:noFill/>
        </p:spPr>
        <p:txBody>
          <a:bodyPr wrap="square" rtlCol="0">
            <a:spAutoFit/>
          </a:bodyPr>
          <a:lstStyle/>
          <a:p>
            <a:pPr algn="l" fontAlgn="base" indent="0" lvl="0"/>
            <a:r>
              <a:rPr b="true" i="false" strike="noStrike" sz="2000" u="none">
                <a:solidFill>
                  <a:srgbClr val="FFFFFF"/>
                </a:solidFill>
                <a:latin typeface="Calibri"/>
              </a:rPr>
              <a:t>No Rx Flagyl</a:t>
            </a:r>
          </a:p>
        </p:txBody>
      </p:sp>
      <p:sp>
        <p:nvSpPr>
          <p:cNvPr id="3" name=""/>
          <p:cNvSpPr txBox="1"/>
          <p:nvPr/>
        </p:nvSpPr>
        <p:spPr>
          <a:xfrm rot="0">
            <a:off x="95250" y="95250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can you buy flagyl online</a:t>
            </a:r>
            <a:br/>
            <a:r>
              <a:rPr b="false" i="false" strike="noStrike" sz="1200" u="none">
                <a:solidFill>
                  <a:srgbClr val="FFFFFF"/>
                </a:solidFill>
                <a:latin typeface="Calibri"/>
              </a:rPr>
              <a:t>Order Micardis in online Pharmacy.</a:t>
            </a:r>
            <a:br/>
            <a:r>
              <a:rPr b="false" i="false" strike="noStrike" sz="1200" u="none">
                <a:solidFill>
                  <a:srgbClr val="FFFFFF"/>
                </a:solidFill>
                <a:latin typeface="Calibri"/>
              </a:rPr>
              <a:t>metronidazole to buy uk</a:t>
            </a:r>
            <a:br/>
            <a:r>
              <a:rPr b="false" i="false" strike="noStrike" sz="1200" u="none">
                <a:solidFill>
                  <a:srgbClr val="FFFFFF"/>
                </a:solidFill>
                <a:latin typeface="Calibri"/>
              </a:rPr>
              <a:t>cheap metronidazole gel</a:t>
            </a:r>
            <a:br/>
            <a:r>
              <a:rPr b="false" i="false" strike="noStrike" sz="1200" u="none">
                <a:solidFill>
                  <a:srgbClr val="FFFFFF"/>
                </a:solidFill>
                <a:latin typeface="Calibri"/>
              </a:rPr>
              <a:t>Feel free to visit my web blog :: Sneak A Peek At These Guys</a:t>
            </a:r>
            <a:br/>
            <a:r>
              <a:rPr b="false" i="false" strike="noStrike" sz="1200" u="none">
                <a:solidFill>
                  <a:srgbClr val="FFFFFF"/>
                </a:solidFill>
                <a:latin typeface="Calibri"/>
              </a:rPr>
              <a:t>flagyl prescription cost</a:t>
            </a:r>
            <a:br/>
            <a:r>
              <a:rPr b="false" i="false" strike="noStrike" sz="1200" u="none">
                <a:solidFill>
                  <a:srgbClr val="FFFFFF"/>
                </a:solidFill>
                <a:latin typeface="Calibri"/>
              </a:rPr>
              <a:t>flagyl suspension 125 mg</a:t>
            </a:r>
            <a:br/>
            <a:r>
              <a:rPr b="false" i="false" strike="noStrike" sz="1200" u="none">
                <a:solidFill>
                  <a:srgbClr val="FFFFFF"/>
                </a:solidFill>
                <a:latin typeface="Calibri"/>
              </a:rPr>
              <a:t>metronidazole (flagyl) 250 mg tablet</a:t>
            </a:r>
            <a:br/>
            <a:r>
              <a:rPr b="false" i="false" strike="noStrike" sz="1200" u="none">
                <a:solidFill>
                  <a:srgbClr val="FFFFFF"/>
                </a:solidFill>
                <a:latin typeface="Calibri"/>
              </a:rPr>
              <a:t>flagyl 250 mg for sneezing</a:t>
            </a:r>
            <a:br/>
            <a:r>
              <a:rPr b="false" i="false" strike="noStrike" sz="1200" u="none">
                <a:solidFill>
                  <a:srgbClr val="FFFFFF"/>
                </a:solidFill>
                <a:latin typeface="Calibri"/>
              </a:rPr>
              <a:t>buy non prescription flagyl</a:t>
            </a:r>
            <a:br/>
            <a:r>
              <a:rPr b="false" i="false" strike="noStrike" sz="1200" u="none">
                <a:solidFill>
                  <a:srgbClr val="FFFFFF"/>
                </a:solidFill>
                <a:latin typeface="Calibri"/>
              </a:rPr>
              <a:t>cds list pill buy flagyl online</a:t>
            </a:r>
            <a:br/>
            <a:r>
              <a:rPr b="false" i="false" strike="noStrike" sz="1200" u="none">
                <a:solidFill>
                  <a:srgbClr val="FFFFFF"/>
                </a:solidFill>
                <a:latin typeface="Calibri"/>
              </a:rPr>
              <a:t>online prescription flagyl</a:t>
            </a:r>
            <a:br/>
            <a:r>
              <a:rPr b="false" i="false" strike="noStrike" sz="1200" u="none">
                <a:solidFill>
                  <a:srgbClr val="FFFFFF"/>
                </a:solidFill>
                <a:latin typeface="Calibri"/>
              </a:rPr>
              <a:t>flagyl 500 price philippines</a:t>
            </a:r>
            <a:b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What did you treat with? I seriously doubt it was premarin</a:t>
            </a:r>
            <a:br/>
            <a:r>
              <a:rPr b="false" i="false" strike="noStrike" sz="1200" u="none">
                <a:solidFill>
                  <a:srgbClr val="FFFFFF"/>
                </a:solidFill>
                <a:latin typeface="Calibri"/>
              </a:rPr>
              <a:t>metronidazole generic flagyl 500 mg tablet</a:t>
            </a:r>
            <a:br/>
            <a:r>
              <a:rPr b="false" i="false" strike="noStrike" sz="1200" u="none">
                <a:solidFill>
                  <a:srgbClr val="FFFFFF"/>
                </a:solidFill>
                <a:latin typeface="Calibri"/>
              </a:rPr>
              <a:t>My doctor has lowered my levithroid from .125 to .100</a:t>
            </a:r>
            <a:br/>
            <a:r>
              <a:rPr b="false" i="false" strike="noStrike" sz="1200" u="none">
                <a:solidFill>
                  <a:srgbClr val="FFFFFF"/>
                </a:solidFill>
                <a:latin typeface="Calibri"/>
              </a:rPr>
              <a:t>generic flagyl 400 mg</a:t>
            </a:r>
            <a:br/>
            <a:r>
              <a:rPr b="false" i="false" strike="noStrike" sz="1200" u="none">
                <a:solidFill>
                  <a:srgbClr val="FFFFFF"/>
                </a:solidFill>
                <a:latin typeface="Calibri"/>
              </a:rPr>
              <a:t>flagyl buy online australia</a:t>
            </a:r>
            <a:br/>
            <a:r>
              <a:rPr b="false" i="false" strike="noStrike" sz="1200" u="none">
                <a:solidFill>
                  <a:srgbClr val="FFFFFF"/>
                </a:solidFill>
                <a:latin typeface="Calibri"/>
              </a:rPr>
              <a:t>order metronidazole pills online</a:t>
            </a:r>
            <a:br/>
            <a:r>
              <a:rPr b="false" i="false" strike="noStrike" sz="1200" u="none">
                <a:solidFill>
                  <a:srgbClr val="FFFFFF"/>
                </a:solidFill>
                <a:latin typeface="Calibri"/>
              </a:rPr>
              <a:t>where can i buy metronidazole 500mg</a:t>
            </a:r>
            <a:br/>
            <a:r>
              <a:rPr b="false" i="false" strike="noStrike" sz="1200" u="none">
                <a:solidFill>
                  <a:srgbClr val="FFFFFF"/>
                </a:solidFill>
                <a:latin typeface="Calibri"/>
              </a:rPr>
              <a:t>metronidazole flagyl 500mg tablet</a:t>
            </a:r>
            <a:br/>
            <a:r>
              <a:rPr b="false" i="false" strike="noStrike" sz="1200" u="none">
                <a:solidFill>
                  <a:srgbClr val="FFFFFF"/>
                </a:solidFill>
                <a:latin typeface="Calibri"/>
              </a:rPr>
              <a:t>where can i buy metronidazole gel uk</a:t>
            </a:r>
            <a:br/>
            <a:r>
              <a:rPr b="false" i="false" strike="noStrike" sz="1200" u="none">
                <a:solidFill>
                  <a:srgbClr val="FFFFFF"/>
                </a:solidFill>
                <a:latin typeface="Calibri"/>
              </a:rPr>
              <a:t>flagyl uses treat</a:t>
            </a:r>
            <a:br/>
            <a:r>
              <a:rPr b="false" i="false" strike="noStrike" sz="1200" u="none">
                <a:solidFill>
                  <a:srgbClr val="FFFFFF"/>
                </a:solidFill>
                <a:latin typeface="Calibri"/>
              </a:rPr>
              <a:t>flagyl 500 mg tabletas para que sirve</a:t>
            </a:r>
            <a:br/>
            <a:r>
              <a:rPr b="false" i="false" strike="noStrike" sz="1200" u="none">
                <a:solidFill>
                  <a:srgbClr val="FFFFFF"/>
                </a:solidFill>
                <a:latin typeface="Calibri"/>
              </a:rPr>
              <a:t>does flagyl cause burning</a:t>
            </a:r>
            <a:br/>
            <a:r>
              <a:rPr b="false" i="false" strike="noStrike" sz="1200" u="none">
                <a:solidFill>
                  <a:srgbClr val="FFFFFF"/>
                </a:solidFill>
                <a:latin typeface="Calibri"/>
              </a:rPr>
              <a:t>First, the area of the foot and ankle region (stocking area) is usually affected with numbness and tingling</a:t>
            </a:r>
            <a:br/>
            <a:r>
              <a:rPr b="false" i="false" strike="noStrike" sz="1200" u="none">
                <a:solidFill>
                  <a:srgbClr val="FFFFFF"/>
                </a:solidFill>
                <a:latin typeface="Calibri"/>
              </a:rPr>
              <a:t>flagyl price walmart</a:t>
            </a:r>
            <a:br/>
            <a:r>
              <a:rPr b="false" i="false" strike="noStrike" sz="1200" u="none">
                <a:solidFill>
                  <a:srgbClr val="FFFFFF"/>
                </a:solidFill>
                <a:latin typeface="Calibri"/>
              </a:rPr>
              <a:t>My conclusion is that they don&amp;rsquo;t work as well as brand name Imitrex for me</a:t>
            </a:r>
            <a:br/>
            <a:r>
              <a:rPr b="false" i="false" strike="noStrike" sz="1200" u="none">
                <a:solidFill>
                  <a:srgbClr val="FFFFFF"/>
                </a:solidFill>
                <a:latin typeface="Calibri"/>
              </a:rPr>
              <a:t>buy metronidazole topical cream 0.75</a:t>
            </a:r>
            <a:br/>
            <a:r>
              <a:rPr b="false" i="false" strike="noStrike" sz="1200" u="none">
                <a:solidFill>
                  <a:srgbClr val="FFFFFF"/>
                </a:solidFill>
                <a:latin typeface="Calibri"/>
              </a:rPr>
              <a:t>"The side effect profile with antipsychotics is particularly concerning, so there is ample evidence to worry about their use in older adults unless they're absolutely necessary," said Dr</a:t>
            </a:r>
            <a:b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can flagyl cause bladder pain</a:t>
            </a:r>
            <a:br/>
            <a:r>
              <a:rPr b="false" i="false" strike="noStrike" sz="1200" u="none">
                <a:solidFill>
                  <a:srgbClr val="FFFFFF"/>
                </a:solidFill>
                <a:latin typeface="Calibri"/>
              </a:rPr>
              <a:t>I have been on thyroid medicine for about 7 months</a:t>
            </a:r>
            <a:br/>
            <a:r>
              <a:rPr b="false" i="false" strike="noStrike" sz="1200" u="none">
                <a:solidFill>
                  <a:srgbClr val="FFFFFF"/>
                </a:solidFill>
                <a:latin typeface="Calibri"/>
              </a:rPr>
              <a:t>metronidazole 500 mg tablet en espanol</a:t>
            </a:r>
            <a:br/>
            <a:r>
              <a:rPr b="false" i="false" strike="noStrike" sz="1200" u="none">
                <a:solidFill>
                  <a:srgbClr val="FFFFFF"/>
                </a:solidFill>
                <a:latin typeface="Calibri"/>
              </a:rPr>
              <a:t>order flagyl online no prescription</a:t>
            </a:r>
            <a:br/>
            <a:r>
              <a:rPr b="false" i="false" strike="noStrike" sz="1200" u="none">
                <a:solidFill>
                  <a:srgbClr val="FFFFFF"/>
                </a:solidFill>
                <a:latin typeface="Calibri"/>
              </a:rPr>
              <a:t>I&amp;#39;m not entirely sure what&amp;#39;s going on, as there seems to be a plethora of deleted comments</a:t>
            </a:r>
            <a:br/>
            <a:r>
              <a:rPr b="false" i="false" strike="noStrike" sz="1200" u="none">
                <a:solidFill>
                  <a:srgbClr val="FFFFFF"/>
                </a:solidFill>
                <a:latin typeface="Calibri"/>
              </a:rPr>
              <a:t>flagyl suspension 125mg/5ml</a:t>
            </a:r>
            <a:br/>
            <a:r>
              <a:rPr b="false" i="false" strike="noStrike" sz="1200" u="none">
                <a:solidFill>
                  <a:srgbClr val="FFFFFF"/>
                </a:solidFill>
                <a:latin typeface="Calibri"/>
              </a:rPr>
              <a:t>Het is echt een klein gebied vol met pukkels en puistjes, terwijl ik op de rest van mijn huid nauwelijks/nooit een puistje heb</a:t>
            </a:r>
            <a:br/>
            <a:r>
              <a:rPr b="false" i="false" strike="noStrike" sz="1200" u="none">
                <a:solidFill>
                  <a:srgbClr val="FFFFFF"/>
                </a:solidFill>
                <a:latin typeface="Calibri"/>
              </a:rPr>
              <a:t>cost flagyl tablets</a:t>
            </a:r>
            <a:br/>
            <a:r>
              <a:rPr b="false" i="false" strike="noStrike" sz="1200" u="none">
                <a:solidFill>
                  <a:srgbClr val="FFFFFF"/>
                </a:solidFill>
                <a:latin typeface="Calibri"/>
              </a:rPr>
              <a:t>rx flagyl</a:t>
            </a:r>
            <a:br/>
            <a:r>
              <a:rPr b="false" i="false" strike="noStrike" sz="1200" u="none">
                <a:solidFill>
                  <a:srgbClr val="FFFFFF"/>
                </a:solidFill>
                <a:latin typeface="Calibri"/>
              </a:rPr>
              <a:t>how to get a prescription for flagyl</a:t>
            </a:r>
            <a:br/>
            <a:r>
              <a:rPr b="false" i="false" strike="noStrike" sz="1200" u="none">
                <a:solidFill>
                  <a:srgbClr val="FFFFFF"/>
                </a:solidFill>
                <a:latin typeface="Calibri"/>
              </a:rPr>
              <a:t>generic metronidazole for dogs</a:t>
            </a:r>
            <a:br/>
            <a:r>
              <a:rPr b="false" i="false" strike="noStrike" sz="1200" u="none">
                <a:solidFill>
                  <a:srgbClr val="FFFFFF"/>
                </a:solidFill>
                <a:latin typeface="Calibri"/>
              </a:rPr>
              <a:t>(No patient discontinued due to a cognitive adverse event or somnolence.)</a:t>
            </a:r>
            <a:br/>
            <a:r>
              <a:rPr b="false" i="false" strike="noStrike" sz="1200" u="none">
                <a:solidFill>
                  <a:srgbClr val="FFFFFF"/>
                </a:solidFill>
                <a:latin typeface="Calibri"/>
              </a:rPr>
              <a:t>buy metronidazole cream 0.75</a:t>
            </a:r>
            <a:br/>
            <a:r>
              <a:rPr b="false" i="false" strike="noStrike" sz="1200" u="none">
                <a:solidFill>
                  <a:srgbClr val="FFFFFF"/>
                </a:solidFill>
                <a:latin typeface="Calibri"/>
              </a:rPr>
              <a:t>I have been withdrawing off of Pristiq for the past two months</a:t>
            </a:r>
            <a:br/>
            <a:r>
              <a:rPr b="false" i="false" strike="noStrike" sz="1200" u="none">
                <a:solidFill>
                  <a:srgbClr val="FFFFFF"/>
                </a:solidFill>
                <a:latin typeface="Calibri"/>
              </a:rPr>
              <a:t>where can i buy flagyl over the counter</a:t>
            </a:r>
            <a:br/>
            <a:r>
              <a:rPr b="false" i="false" strike="noStrike" sz="1200" u="none">
                <a:solidFill>
                  <a:srgbClr val="FFFFFF"/>
                </a:solidFill>
                <a:latin typeface="Calibri"/>
              </a:rPr>
              <a:t>flagyl metronidazol benzoil 40 mg /ml</a:t>
            </a:r>
            <a:br/>
            <a:r>
              <a:rPr b="false" i="false" strike="noStrike" sz="1200" u="none">
                <a:solidFill>
                  <a:srgbClr val="FFFFFF"/>
                </a:solidFill>
                <a:latin typeface="Calibri"/>
              </a:rPr>
              <a:t>metronidazole to buy online uk</a:t>
            </a:r>
            <a:b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can i buy metronidazole online</a:t>
            </a:r>
            <a:br/>
            <a:r>
              <a:rPr b="false" i="false" strike="noStrike" sz="1200" u="none">
                <a:solidFill>
                  <a:srgbClr val="FFFFFF"/>
                </a:solidFill>
                <a:latin typeface="Calibri"/>
              </a:rPr>
              <a:t>Trental may interact with blood thinners, theophylline, aminophylline, dyphylline, and oxtriphylline</a:t>
            </a:r>
            <a:br/>
            <a:r>
              <a:rPr b="false" i="false" strike="noStrike" sz="1200" u="none">
                <a:solidFill>
                  <a:srgbClr val="FFFFFF"/>
                </a:solidFill>
                <a:latin typeface="Calibri"/>
              </a:rPr>
              <a:t>flagyl bula infarmed</a:t>
            </a:r>
            <a:br/>
            <a:r>
              <a:rPr b="false" i="false" strike="noStrike" sz="1200" u="none">
                <a:solidFill>
                  <a:srgbClr val="FFFFFF"/>
                </a:solidFill>
                <a:latin typeface="Calibri"/>
              </a:rPr>
              <a:t>NSAIDs should be avoided in patients who are intolerant of such medications or who have other comorbid conditions contraindicating their use</a:t>
            </a:r>
            <a:br/>
            <a:r>
              <a:rPr b="false" i="false" strike="noStrike" sz="1200" u="none">
                <a:solidFill>
                  <a:srgbClr val="FFFFFF"/>
                </a:solidFill>
                <a:latin typeface="Calibri"/>
              </a:rPr>
              <a:t>flagyl buy online</a:t>
            </a:r>
            <a:br/>
            <a:r>
              <a:rPr b="false" i="false" strike="noStrike" sz="1200" u="none">
                <a:solidFill>
                  <a:srgbClr val="FFFFFF"/>
                </a:solidFill>
                <a:latin typeface="Calibri"/>
              </a:rPr>
              <a:t>Coconut oil has always received a criticism because a group of scientists had incorrectly promoted that it increased LDL cholesterol</a:t>
            </a:r>
            <a:br/>
            <a:r>
              <a:rPr b="false" i="false" strike="noStrike" sz="1200" u="none">
                <a:solidFill>
                  <a:srgbClr val="FFFFFF"/>
                </a:solidFill>
                <a:latin typeface="Calibri"/>
              </a:rPr>
              <a:t>500 mg flagyl capsules</a:t>
            </a:r>
            <a:br/>
            <a:r>
              <a:rPr b="false" i="false" strike="noStrike" sz="1200" u="none">
                <a:solidFill>
                  <a:srgbClr val="FFFFFF"/>
                </a:solidFill>
                <a:latin typeface="Calibri"/>
              </a:rPr>
              <a:t>I have to say I&amp;rsquo;m really worried about getting mood swings too</a:t>
            </a:r>
            <a:br/>
            <a:r>
              <a:rPr b="false" i="false" strike="noStrike" sz="1200" u="none">
                <a:solidFill>
                  <a:srgbClr val="FFFFFF"/>
                </a:solidFill>
                <a:latin typeface="Calibri"/>
              </a:rPr>
              <a:t>can you buy flagyl over the counter in canada</a:t>
            </a:r>
            <a:br/>
            <a:r>
              <a:rPr b="false" i="false" strike="noStrike" sz="1200" u="none">
                <a:solidFill>
                  <a:srgbClr val="FFFFFF"/>
                </a:solidFill>
                <a:latin typeface="Calibri"/>
              </a:rPr>
              <a:t>For short-term sedation: Children 2-5: The use of Phenergan Elixir is recommended in this age group</a:t>
            </a:r>
            <a:br/>
            <a:r>
              <a:rPr b="false" i="false" strike="noStrike" sz="1200" u="none">
                <a:solidFill>
                  <a:srgbClr val="FFFFFF"/>
                </a:solidFill>
                <a:latin typeface="Calibri"/>
              </a:rPr>
              <a:t>do u need a prescription for flagyl</a:t>
            </a:r>
            <a:br/>
            <a:r>
              <a:rPr b="false" i="false" strike="noStrike" sz="1200" u="none">
                <a:solidFill>
                  <a:srgbClr val="FFFFFF"/>
                </a:solidFill>
                <a:latin typeface="Calibri"/>
              </a:rPr>
              <a:t>flagyl 400 for loose motions</a:t>
            </a:r>
            <a:br/>
            <a:r>
              <a:rPr b="false" i="false" strike="noStrike" sz="1200" u="none">
                <a:solidFill>
                  <a:srgbClr val="FFFFFF"/>
                </a:solidFill>
                <a:latin typeface="Calibri"/>
              </a:rPr>
              <a:t>This medicine may also be used for other problems as determined by your doctor.</a:t>
            </a:r>
            <a:br/>
            <a:r>
              <a:rPr b="false" i="false" strike="noStrike" sz="1200" u="none">
                <a:solidFill>
                  <a:srgbClr val="FFFFFF"/>
                </a:solidFill>
                <a:latin typeface="Calibri"/>
              </a:rPr>
              <a:t>buy flagyl er 750mg online</a:t>
            </a:r>
            <a:br/>
            <a:r>
              <a:rPr b="false" i="false" strike="noStrike" sz="1200" u="none">
                <a:solidFill>
                  <a:srgbClr val="FFFFFF"/>
                </a:solidFill>
                <a:latin typeface="Calibri"/>
              </a:rPr>
              <a:t>purchase metronidazole dogs</a:t>
            </a:r>
            <a:br/>
            <a:r>
              <a:rPr b="false" i="false" strike="noStrike" sz="1200" u="none">
                <a:solidFill>
                  <a:srgbClr val="FFFFFF"/>
                </a:solidFill>
                <a:latin typeface="Calibri"/>
              </a:rPr>
              <a:t>flagyl forte 500 mg obat apa</a:t>
            </a:r>
            <a:br/>
            <a:r>
              <a:rPr b="false" i="false" strike="noStrike" sz="1200" u="none">
                <a:solidFill>
                  <a:srgbClr val="FFFFFF"/>
                </a:solidFill>
                <a:latin typeface="Calibri"/>
              </a:rPr>
              <a:t>buy oral metronidazole online</a:t>
            </a:r>
            <a:b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para que sirve el medicamento flagyl 250 mg</a:t>
            </a:r>
            <a:br/>
            <a:r>
              <a:rPr b="false" i="false" strike="noStrike" sz="1200" u="none">
                <a:solidFill>
                  <a:srgbClr val="FFFFFF"/>
                </a:solidFill>
                <a:latin typeface="Calibri"/>
              </a:rPr>
              <a:t>metronidazole 500 mg tablet</a:t>
            </a:r>
            <a:br/>
            <a:r>
              <a:rPr b="false" i="false" strike="noStrike" sz="1200" u="none">
                <a:solidFill>
                  <a:srgbClr val="FFFFFF"/>
                </a:solidFill>
                <a:latin typeface="Calibri"/>
              </a:rPr>
              <a:t>metronidazole (flagyl) for tinidazole (tindamax)</a:t>
            </a:r>
            <a:br/>
            <a:r>
              <a:rPr b="false" i="false" strike="noStrike" sz="1200" u="none">
                <a:solidFill>
                  <a:srgbClr val="FFFFFF"/>
                </a:solidFill>
                <a:latin typeface="Calibri"/>
              </a:rPr>
              <a:t>flagyl 400 mg dosage for bv</a:t>
            </a:r>
            <a:br/>
            <a:r>
              <a:rPr b="false" i="false" strike="noStrike" sz="1200" u="none">
                <a:solidFill>
                  <a:srgbClr val="FFFFFF"/>
                </a:solidFill>
                <a:latin typeface="Calibri"/>
              </a:rPr>
              <a:t>metronidazole flagyl prices</a:t>
            </a:r>
            <a:br/>
            <a:r>
              <a:rPr b="false" i="false" strike="noStrike" sz="1200" u="none">
                <a:solidFill>
                  <a:srgbClr val="FFFFFF"/>
                </a:solidFill>
                <a:latin typeface="Calibri"/>
              </a:rPr>
              <a:t>cheap metronidazole online uk</a:t>
            </a:r>
            <a:br/>
            <a:r>
              <a:rPr b="false" i="false" strike="noStrike" sz="1200" u="none">
                <a:solidFill>
                  <a:srgbClr val="FFFFFF"/>
                </a:solidFill>
                <a:latin typeface="Calibri"/>
              </a:rPr>
              <a:t>flagyl price at publix</a:t>
            </a:r>
            <a:br/>
            <a:r>
              <a:rPr b="false" i="false" strike="noStrike" sz="1200" u="none">
                <a:solidFill>
                  <a:srgbClr val="FFFFFF"/>
                </a:solidFill>
                <a:latin typeface="Calibri"/>
              </a:rPr>
              <a:t>metronidazole flagyl forte 500mg tablet</a:t>
            </a:r>
            <a:br/>
            <a:r>
              <a:rPr b="false" i="false" strike="noStrike" sz="1200" u="none">
                <a:solidFill>
                  <a:srgbClr val="FFFFFF"/>
                </a:solidFill>
                <a:latin typeface="Calibri"/>
              </a:rPr>
              <a:t>Bu kombine etki muhtemelen trimetoprim bileenine balanmaktadr (Bbrek fonksiyonu normal olan hastalarda kreatinin klirensinde geri dnml azalma grlmtr</a:t>
            </a:r>
            <a:br/>
            <a:r>
              <a:rPr b="false" i="false" strike="noStrike" sz="1200" u="none">
                <a:solidFill>
                  <a:srgbClr val="FFFFFF"/>
                </a:solidFill>
                <a:latin typeface="Calibri"/>
              </a:rPr>
              <a:t>flagyl cost walgreens</a:t>
            </a:r>
            <a:br/>
            <a:r>
              <a:rPr b="false" i="false" strike="noStrike" sz="1200" u="none">
                <a:solidFill>
                  <a:srgbClr val="FFFFFF"/>
                </a:solidFill>
                <a:latin typeface="Calibri"/>
              </a:rPr>
              <a:t>generic medicine for flagyl</a:t>
            </a:r>
            <a:br/>
            <a:r>
              <a:rPr b="false" i="false" strike="noStrike" sz="1200" u="none">
                <a:solidFill>
                  <a:srgbClr val="FFFFFF"/>
                </a:solidFill>
                <a:latin typeface="Calibri"/>
              </a:rPr>
              <a:t>buying metronidazole online</a:t>
            </a:r>
            <a:br/>
            <a:r>
              <a:rPr b="false" i="false" strike="noStrike" sz="1200" u="none">
                <a:solidFill>
                  <a:srgbClr val="FFFFFF"/>
                </a:solidFill>
                <a:latin typeface="Calibri"/>
              </a:rPr>
              <a:t>metronidazole flagyl 250 mg</a:t>
            </a:r>
            <a:br/>
            <a:r>
              <a:rPr b="false" i="false" strike="noStrike" sz="1200" u="none">
                <a:solidFill>
                  <a:srgbClr val="FFFFFF"/>
                </a:solidFill>
                <a:latin typeface="Calibri"/>
              </a:rPr>
              <a:t>buy metronidazole tablets</a:t>
            </a:r>
            <a:br/>
            <a:r>
              <a:rPr b="false" i="false" strike="noStrike" sz="1200" u="none">
                <a:solidFill>
                  <a:srgbClr val="FFFFFF"/>
                </a:solidFill>
                <a:latin typeface="Calibri"/>
              </a:rPr>
              <a:t>You do not need to identify yourself as "the pill taker" if you, or any of your friends that are of-age, regardless of gender, are buying the pill.</a:t>
            </a:r>
            <a:br/>
            <a:r>
              <a:rPr b="false" i="false" strike="noStrike" sz="1200" u="none">
                <a:solidFill>
                  <a:srgbClr val="FFFFFF"/>
                </a:solidFill>
                <a:latin typeface="Calibri"/>
              </a:rPr>
              <a:t>flagyl 200 mg metronidazole</a:t>
            </a:r>
            <a:br/>
            <a:r>
              <a:rPr b="false" i="false" strike="noStrike" sz="1200" u="none">
                <a:solidFill>
                  <a:srgbClr val="FFFFFF"/>
                </a:solidFill>
                <a:latin typeface="Calibri"/>
              </a:rPr>
              <a:t>metronidazole flagyl 500 mg oral tab</a:t>
            </a:r>
            <a:b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metronidazole cream order online</a:t>
            </a:r>
            <a:br/>
            <a:r>
              <a:rPr b="false" i="false" strike="noStrike" sz="1200" u="none">
                <a:solidFill>
                  <a:srgbClr val="FFFFFF"/>
                </a:solidFill>
                <a:latin typeface="Calibri"/>
              </a:rPr>
              <a:t>Bloodpressure is the force of blood in your blood vessels</a:t>
            </a:r>
            <a:br/>
            <a:r>
              <a:rPr b="false" i="false" strike="noStrike" sz="1200" u="none">
                <a:solidFill>
                  <a:srgbClr val="FFFFFF"/>
                </a:solidFill>
                <a:latin typeface="Calibri"/>
              </a:rPr>
              <a:t>buy metronidazole</a:t>
            </a:r>
            <a:br/>
            <a:r>
              <a:rPr b="false" i="false" strike="noStrike" sz="1200" u="none">
                <a:solidFill>
                  <a:srgbClr val="FFFFFF"/>
                </a:solidFill>
                <a:latin typeface="Calibri"/>
              </a:rPr>
              <a:t>flagyl bula anvisa</a:t>
            </a:r>
            <a:br/>
            <a:r>
              <a:rPr b="false" i="false" strike="noStrike" sz="1200" u="none">
                <a:solidFill>
                  <a:srgbClr val="FFFFFF"/>
                </a:solidFill>
                <a:latin typeface="Calibri"/>
              </a:rPr>
              <a:t>When you have a panic attack, you think you're dying, can't breath, have to outside in the fresh air at any cost</a:t>
            </a:r>
            <a:br/>
            <a:r>
              <a:rPr b="false" i="false" strike="noStrike" sz="1200" u="none">
                <a:solidFill>
                  <a:srgbClr val="FFFFFF"/>
                </a:solidFill>
                <a:latin typeface="Calibri"/>
              </a:rPr>
              <a:t>bula do flagyl pediatrico</a:t>
            </a:r>
            <a:br/>
            <a:r>
              <a:rPr b="false" i="false" strike="noStrike" sz="1200" u="none">
                <a:solidFill>
                  <a:srgbClr val="FFFFFF"/>
                </a:solidFill>
                <a:latin typeface="Calibri"/>
              </a:rPr>
              <a:t>Op de volgende blog vind je informatie over de behandeling bij acne: http://jetskeultee.nl/de-cosmetische-behandeling-bij-acne/obj7777491</a:t>
            </a:r>
            <a:br/>
            <a:r>
              <a:rPr b="false" i="false" strike="noStrike" sz="1200" u="none">
                <a:solidFill>
                  <a:srgbClr val="FFFFFF"/>
                </a:solidFill>
                <a:latin typeface="Calibri"/>
              </a:rPr>
              <a:t>no rx flagyl</a:t>
            </a:r>
            <a:br/>
            <a:r>
              <a:rPr b="false" i="false" strike="noStrike" sz="1200" u="none">
                <a:solidFill>
                  <a:srgbClr val="FFFFFF"/>
                </a:solidFill>
                <a:latin typeface="Calibri"/>
              </a:rPr>
              <a:t>Your Dr should not have put you on both Look it up.</a:t>
            </a:r>
            <a:br/>
            <a:r>
              <a:rPr b="false" i="false" strike="noStrike" sz="1200" u="none">
                <a:solidFill>
                  <a:srgbClr val="FFFFFF"/>
                </a:solidFill>
                <a:latin typeface="Calibri"/>
              </a:rPr>
              <a:t>2000 mg of flagyl for bv</a:t>
            </a:r>
            <a:br/>
            <a:r>
              <a:rPr b="false" i="false" strike="noStrike" sz="1200" u="none">
                <a:solidFill>
                  <a:srgbClr val="FFFFFF"/>
                </a:solidFill>
                <a:latin typeface="Calibri"/>
              </a:rPr>
              <a:t>Salza: I will briefly address Dr</a:t>
            </a:r>
            <a:br/>
            <a:r>
              <a:rPr b="false" i="false" strike="noStrike" sz="1200" u="none">
                <a:solidFill>
                  <a:srgbClr val="FFFFFF"/>
                </a:solidFill>
                <a:latin typeface="Calibri"/>
              </a:rPr>
              <a:t>flagyl 400 mg alcohol</a:t>
            </a:r>
            <a:br/>
            <a:r>
              <a:rPr b="false" i="false" strike="noStrike" sz="1200" u="none">
                <a:solidFill>
                  <a:srgbClr val="FFFFFF"/>
                </a:solidFill>
                <a:latin typeface="Calibri"/>
              </a:rPr>
              <a:t>flagyl 250 mg com 20 comprimidos</a:t>
            </a:r>
            <a:br/>
            <a:r>
              <a:rPr b="false" i="false" strike="noStrike" sz="1200" u="none">
                <a:solidFill>
                  <a:srgbClr val="FFFFFF"/>
                </a:solidFill>
                <a:latin typeface="Calibri"/>
              </a:rPr>
              <a:t>flagyl tablets</a:t>
            </a:r>
            <a:br/>
            <a:r>
              <a:rPr b="false" i="false" strike="noStrike" sz="1200" u="none">
                <a:solidFill>
                  <a:srgbClr val="FFFFFF"/>
                </a:solidFill>
                <a:latin typeface="Calibri"/>
              </a:rPr>
              <a:t>what is flagyl 500mg tab used for</a:t>
            </a:r>
            <a:br/>
            <a:r>
              <a:rPr b="false" i="false" strike="noStrike" sz="1200" u="none">
                <a:solidFill>
                  <a:srgbClr val="FFFFFF"/>
                </a:solidFill>
                <a:latin typeface="Calibri"/>
              </a:rPr>
              <a:t>The doctors will give you the coupons whenever you ask for them</a:t>
            </a:r>
            <a:br/>
            <a:r>
              <a:rPr b="false" i="false" strike="noStrike" sz="1200" u="none">
                <a:solidFill>
                  <a:srgbClr val="FFFFFF"/>
                </a:solidFill>
                <a:latin typeface="Calibri"/>
              </a:rPr>
              <a:t>flagyl 250mg vente en ligne</a:t>
            </a:r>
            <a:b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is there a generic for flagyl</a:t>
            </a:r>
            <a:br/>
            <a:r>
              <a:rPr b="false" i="false" strike="noStrike" sz="1200" u="none">
                <a:solidFill>
                  <a:srgbClr val="FFFFFF"/>
                </a:solidFill>
                <a:latin typeface="Calibri"/>
              </a:rPr>
              <a:t>cost flagyl walmart</a:t>
            </a:r>
            <a:br/>
            <a:r>
              <a:rPr b="false" i="false" strike="noStrike" sz="1200" u="none">
                <a:solidFill>
                  <a:srgbClr val="FFFFFF"/>
                </a:solidFill>
                <a:latin typeface="Calibri"/>
              </a:rPr>
              <a:t>Aspirin is just one of many painkillers known as nonsteroidal anti-inflammatory drugs (NSAIDs), which can cause serious damage to your digestive system</a:t>
            </a:r>
            <a:br/>
            <a:r>
              <a:rPr b="false" i="false" strike="noStrike" sz="1200" u="none">
                <a:solidFill>
                  <a:srgbClr val="FFFFFF"/>
                </a:solidFill>
                <a:latin typeface="Calibri"/>
              </a:rPr>
              <a:t>flagyl by iv</a:t>
            </a:r>
            <a:br/>
            <a:r>
              <a:rPr b="false" i="false" strike="noStrike" sz="1200" u="none">
                <a:solidFill>
                  <a:srgbClr val="FFFFFF"/>
                </a:solidFill>
                <a:latin typeface="Calibri"/>
              </a:rPr>
              <a:t>These are thought to be part of the disease of anorexia, especially body image disorder &amp;mdash; where the anorexic sees themselves as fat when they are actually normal or even quite thin.</a:t>
            </a:r>
            <a:br/>
            <a:r>
              <a:rPr b="false" i="false" strike="noStrike" sz="1200" u="none">
                <a:solidFill>
                  <a:srgbClr val="FFFFFF"/>
                </a:solidFill>
                <a:latin typeface="Calibri"/>
              </a:rPr>
              <a:t>how long does it take for flagyl 500 mg to work</a:t>
            </a:r>
            <a:br/>
            <a:r>
              <a:rPr b="false" i="false" strike="noStrike" sz="1200" u="none">
                <a:solidFill>
                  <a:srgbClr val="FFFFFF"/>
                </a:solidFill>
                <a:latin typeface="Calibri"/>
              </a:rPr>
              <a:t>bula do flagyl</a:t>
            </a:r>
            <a:br/>
            <a:r>
              <a:rPr b="false" i="false" strike="noStrike" sz="1200" u="none">
                <a:solidFill>
                  <a:srgbClr val="FFFFFF"/>
                </a:solidFill>
                <a:latin typeface="Calibri"/>
              </a:rPr>
              <a:t>Give the magnesium a real chance, like 6 to 8 weeks</a:t>
            </a:r>
            <a:br/>
            <a:r>
              <a:rPr b="false" i="false" strike="noStrike" sz="1200" u="none">
                <a:solidFill>
                  <a:srgbClr val="FFFFFF"/>
                </a:solidFill>
                <a:latin typeface="Calibri"/>
              </a:rPr>
              <a:t>do need prescription flagyl</a:t>
            </a:r>
            <a:br/>
            <a:r>
              <a:rPr b="false" i="false" strike="noStrike" sz="1200" u="none">
                <a:solidFill>
                  <a:srgbClr val="FFFFFF"/>
                </a:solidFill>
                <a:latin typeface="Calibri"/>
              </a:rPr>
              <a:t>buy generic flagyl</a:t>
            </a:r>
            <a:br/>
            <a:r>
              <a:rPr b="false" i="false" strike="noStrike" sz="1200" u="none">
                <a:solidFill>
                  <a:srgbClr val="FFFFFF"/>
                </a:solidFill>
                <a:latin typeface="Calibri"/>
              </a:rPr>
              <a:t>flagyl 125 mg/5 ml oral suspansiyon</a:t>
            </a:r>
            <a:br/>
            <a:r>
              <a:rPr b="false" i="false" strike="noStrike" sz="1200" u="none">
                <a:solidFill>
                  <a:srgbClr val="FFFFFF"/>
                </a:solidFill>
                <a:latin typeface="Calibri"/>
              </a:rPr>
              <a:t>My derm then put me on a lipid drug on the 3rd month &amp; kept my tane dosage @ 40mg for the third month</a:t>
            </a:r>
            <a:br/>
            <a:r>
              <a:rPr b="false" i="false" strike="noStrike" sz="1200" u="none">
                <a:solidFill>
                  <a:srgbClr val="FFFFFF"/>
                </a:solidFill>
                <a:latin typeface="Calibri"/>
              </a:rPr>
              <a:t>flagyl 500 mg injectable</a:t>
            </a:r>
            <a:br/>
            <a:r>
              <a:rPr b="false" i="false" strike="noStrike" sz="1200" u="none">
                <a:solidFill>
                  <a:srgbClr val="FFFFFF"/>
                </a:solidFill>
                <a:latin typeface="Calibri"/>
              </a:rPr>
              <a:t>My depression was not purely a chemical imbalance like I insisted it was</a:t>
            </a:r>
            <a:br/>
            <a:r>
              <a:rPr b="false" i="false" strike="noStrike" sz="1200" u="none">
                <a:solidFill>
                  <a:srgbClr val="FFFFFF"/>
                </a:solidFill>
                <a:latin typeface="Calibri"/>
              </a:rPr>
              <a:t>flagyl used to treat gonorrhea</a:t>
            </a:r>
            <a:br/>
            <a:r>
              <a:rPr b="false" i="false" strike="noStrike" sz="1200" u="none">
                <a:solidFill>
                  <a:srgbClr val="FFFFFF"/>
                </a:solidFill>
                <a:latin typeface="Calibri"/>
              </a:rPr>
              <a:t>flagyl tablets 500mg</a:t>
            </a:r>
            <a:br/>
            <a:r>
              <a:rPr b="false" i="false" strike="noStrike" sz="1200" u="none">
                <a:solidFill>
                  <a:srgbClr val="FFFFFF"/>
                </a:solidFill>
                <a:latin typeface="Calibri"/>
              </a:rPr>
              <a:t>Check and compare price now and order the acne cream today</a:t>
            </a:r>
            <a:b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metronidazole online uk</a:t>
            </a:r>
            <a:br/>
            <a:r>
              <a:rPr b="false" i="false" strike="noStrike" sz="1200" u="none">
                <a:solidFill>
                  <a:srgbClr val="FFFFFF"/>
                </a:solidFill>
                <a:latin typeface="Calibri"/>
              </a:rPr>
              <a:t>flagyl 500 mg tab price</a:t>
            </a:r>
            <a:br/>
            <a:r>
              <a:rPr b="false" i="false" strike="noStrike" sz="1200" u="none">
                <a:solidFill>
                  <a:srgbClr val="FFFFFF"/>
                </a:solidFill>
                <a:latin typeface="Calibri"/>
              </a:rPr>
              <a:t>I still have massive headaches that come and go all the time, lack energy, am fatigued, the list goes on</a:t>
            </a:r>
            <a:br/>
            <a:r>
              <a:rPr b="false" i="false" strike="noStrike" sz="1200" u="none">
                <a:solidFill>
                  <a:srgbClr val="FFFFFF"/>
                </a:solidFill>
                <a:latin typeface="Calibri"/>
              </a:rPr>
              <a:t>obat keputihan flagyl forte 500mg</a:t>
            </a:r>
            <a:br/>
            <a:r>
              <a:rPr b="false" i="false" strike="noStrike" sz="1200" u="none">
                <a:solidFill>
                  <a:srgbClr val="FFFFFF"/>
                </a:solidFill>
                <a:latin typeface="Calibri"/>
              </a:rPr>
              <a:t>flagyl canine dosage</a:t>
            </a:r>
            <a:br/>
            <a:r>
              <a:rPr b="false" i="false" strike="noStrike" sz="1200" u="none">
                <a:solidFill>
                  <a:srgbClr val="FFFFFF"/>
                </a:solidFill>
                <a:latin typeface="Calibri"/>
              </a:rPr>
              <a:t>kegunaan flagyl forte 500 mg</a:t>
            </a:r>
            <a:br/>
            <a:r>
              <a:rPr b="false" i="false" strike="noStrike" sz="1200" u="none">
                <a:solidFill>
                  <a:srgbClr val="FFFFFF"/>
                </a:solidFill>
                <a:latin typeface="Calibri"/>
              </a:rPr>
              <a:t>metronidazole cream buy</a:t>
            </a:r>
            <a:br/>
            <a:r>
              <a:rPr b="false" i="false" strike="noStrike" sz="1200" u="none">
                <a:solidFill>
                  <a:srgbClr val="FFFFFF"/>
                </a:solidFill>
                <a:latin typeface="Calibri"/>
              </a:rPr>
              <a:t>metronidazole flagyl 8 co oral 250 mg prise</a:t>
            </a:r>
            <a:br/>
            <a:r>
              <a:rPr b="false" i="false" strike="noStrike" sz="1200" u="none">
                <a:solidFill>
                  <a:srgbClr val="FFFFFF"/>
                </a:solidFill>
                <a:latin typeface="Calibri"/>
              </a:rPr>
              <a:t>Thiazides do not usually affect normal blood pressure</a:t>
            </a:r>
            <a:br/>
            <a:r>
              <a:rPr b="false" i="false" strike="noStrike" sz="1200" u="none">
                <a:solidFill>
                  <a:srgbClr val="FFFFFF"/>
                </a:solidFill>
                <a:latin typeface="Calibri"/>
              </a:rPr>
              <a:t>thuoc flagyl 250 mg metronidazole</a:t>
            </a:r>
            <a:br/>
            <a:r>
              <a:rPr b="false" i="false" strike="noStrike" sz="1200" u="none">
                <a:solidFill>
                  <a:srgbClr val="FFFFFF"/>
                </a:solidFill>
                <a:latin typeface="Calibri"/>
              </a:rPr>
              <a:t>There are no adequate and well-controlled studies examining sexual dysfunction with STRATTERA treatment</a:t>
            </a:r>
            <a:br/>
            <a:r>
              <a:rPr b="false" i="false" strike="noStrike" sz="1200" u="none">
                <a:solidFill>
                  <a:srgbClr val="FFFFFF"/>
                </a:solidFill>
                <a:latin typeface="Calibri"/>
              </a:rPr>
              <a:t>how to order flagyl online</a:t>
            </a:r>
            <a:br/>
            <a:r>
              <a:rPr b="false" i="false" strike="noStrike" sz="1200" u="none">
                <a:solidFill>
                  <a:srgbClr val="FFFFFF"/>
                </a:solidFill>
                <a:latin typeface="Calibri"/>
              </a:rPr>
              <a:t>Bloodpressure is the force of blood in your blood vessels</a:t>
            </a:r>
            <a:br/>
            <a:r>
              <a:rPr b="false" i="false" strike="noStrike" sz="1200" u="none">
                <a:solidFill>
                  <a:srgbClr val="FFFFFF"/>
                </a:solidFill>
                <a:latin typeface="Calibri"/>
              </a:rPr>
              <a:t>flagyl suspension 125 mg/5ml</a:t>
            </a:r>
            <a:br/>
            <a:r>
              <a:rPr b="false" i="false" strike="noStrike" sz="1200" u="none">
                <a:solidFill>
                  <a:srgbClr val="FFFFFF"/>
                </a:solidFill>
                <a:latin typeface="Calibri"/>
              </a:rPr>
              <a:t>is flagyl a prescription drug</a:t>
            </a:r>
            <a:br/>
            <a:r>
              <a:rPr b="false" i="false" strike="noStrike" sz="1200" u="none">
                <a:solidFill>
                  <a:srgbClr val="FFFFFF"/>
                </a:solidFill>
                <a:latin typeface="Calibri"/>
              </a:rPr>
              <a:t>flagyl 500 mg metronidazol para sirve</a:t>
            </a:r>
            <a:br/>
            <a:r>
              <a:rPr b="false" i="false" strike="noStrike" sz="1200" u="none">
                <a:solidFill>
                  <a:srgbClr val="FFFFFF"/>
                </a:solidFill>
                <a:latin typeface="Calibri"/>
              </a:rPr>
              <a:t>I talked to him about his salary, the place he came from</a:t>
            </a:r>
            <a:b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flagyl 500mg no prescription</a:t>
            </a:r>
            <a:br/>
            <a:r>
              <a:rPr b="false" i="false" strike="noStrike" sz="1200" u="none">
                <a:solidFill>
                  <a:srgbClr val="FFFFFF"/>
                </a:solidFill>
                <a:latin typeface="Calibri"/>
              </a:rPr>
              <a:t>Lamotrigine levels decreased by phenytoin, carbamazepine, phenobarbital, primidone, rifampin, lopinavir/ritonavir, or atazanavir/ritonavir</a:t>
            </a:r>
            <a:br/>
            <a:r>
              <a:rPr b="false" i="false" strike="noStrike" sz="1200" u="none">
                <a:solidFill>
                  <a:srgbClr val="FFFFFF"/>
                </a:solidFill>
                <a:latin typeface="Calibri"/>
              </a:rPr>
              <a:t>buy metronidazole flagyl 500mg</a:t>
            </a:r>
            <a:br/>
            <a:r>
              <a:rPr b="false" i="false" strike="noStrike" sz="1200" u="none">
                <a:solidFill>
                  <a:srgbClr val="FFFFFF"/>
                </a:solidFill>
                <a:latin typeface="Calibri"/>
              </a:rPr>
              <a:t>flagyl 250 mg tablet fiyat俚flagyl 500 mg ivp</a:t>
            </a:r>
            <a:br/>
            <a:r>
              <a:rPr b="false" i="false" strike="noStrike" sz="1200" u="none">
                <a:solidFill>
                  <a:srgbClr val="FFFFFF"/>
                </a:solidFill>
                <a:latin typeface="Calibri"/>
              </a:rPr>
              <a:t>where can i buy metronidazole cream</a:t>
            </a:r>
            <a:br/>
            <a:r>
              <a:rPr b="false" i="false" strike="noStrike" sz="1200" u="none">
                <a:solidFill>
                  <a:srgbClr val="FFFFFF"/>
                </a:solidFill>
                <a:latin typeface="Calibri"/>
              </a:rPr>
              <a:t>uses for metronidazole 500mg tablet</a:t>
            </a:r>
            <a:br/>
            <a:r>
              <a:rPr b="false" i="false" strike="noStrike" sz="1200" u="none">
                <a:solidFill>
                  <a:srgbClr val="FFFFFF"/>
                </a:solidFill>
                <a:latin typeface="Calibri"/>
              </a:rPr>
              <a:t>So is a sour taste in your mouth</a:t>
            </a:r>
            <a:br/>
            <a:r>
              <a:rPr b="false" i="false" strike="noStrike" sz="1200" u="none">
                <a:solidFill>
                  <a:srgbClr val="FFFFFF"/>
                </a:solidFill>
                <a:latin typeface="Calibri"/>
              </a:rPr>
              <a:t>metronidazole cream generic available</a:t>
            </a:r>
            <a:br/>
            <a:r>
              <a:rPr b="false" i="false" strike="noStrike" sz="1200" u="none">
                <a:solidFill>
                  <a:srgbClr val="FFFFFF"/>
                </a:solidFill>
                <a:latin typeface="Calibri"/>
              </a:rPr>
              <a:t>flagyl 250 mg no prescription</a:t>
            </a:r>
            <a:br/>
            <a:r>
              <a:rPr b="false" i="false" strike="noStrike" sz="1200" u="none">
                <a:solidFill>
                  <a:srgbClr val="FFFFFF"/>
                </a:solidFill>
                <a:latin typeface="Calibri"/>
              </a:rPr>
              <a:t>buy metronidazole gel 1</a:t>
            </a:r>
            <a:br/>
            <a:r>
              <a:rPr b="false" i="false" strike="noStrike" sz="1200" u="none">
                <a:solidFill>
                  <a:srgbClr val="FFFFFF"/>
                </a:solidFill>
                <a:latin typeface="Calibri"/>
              </a:rPr>
              <a:t>&amp;rdquo; A person can perceive with those of unknown etiology in the state of Maharashtra, India.</a:t>
            </a:r>
            <a:br/>
            <a:r>
              <a:rPr b="false" i="false" strike="noStrike" sz="1200" u="none">
                <a:solidFill>
                  <a:srgbClr val="FFFFFF"/>
                </a:solidFill>
                <a:latin typeface="Calibri"/>
              </a:rPr>
              <a:t>buy metronidazole 400mg uk</a:t>
            </a:r>
            <a:br/>
            <a:r>
              <a:rPr b="false" i="false" strike="noStrike" sz="1200" u="none">
                <a:solidFill>
                  <a:srgbClr val="FFFFFF"/>
                </a:solidFill>
                <a:latin typeface="Calibri"/>
              </a:rPr>
              <a:t>I seem to be tolerating the new med OK thanks - 3rd dose today so early days</a:t>
            </a:r>
            <a:br/>
            <a:r>
              <a:rPr b="false" i="false" strike="noStrike" sz="1200" u="none">
                <a:solidFill>
                  <a:srgbClr val="FFFFFF"/>
                </a:solidFill>
                <a:latin typeface="Calibri"/>
              </a:rPr>
              <a:t>black tongue after flagyl</a:t>
            </a:r>
            <a:br/>
            <a:r>
              <a:rPr b="false" i="false" strike="noStrike" sz="1200" u="none">
                <a:solidFill>
                  <a:srgbClr val="FFFFFF"/>
                </a:solidFill>
                <a:latin typeface="Calibri"/>
              </a:rPr>
              <a:t>where to buy metronidazole cream over the counter</a:t>
            </a:r>
            <a:br/>
            <a:r>
              <a:rPr b="false" i="false" strike="noStrike" sz="1200" u="none">
                <a:solidFill>
                  <a:srgbClr val="FFFFFF"/>
                </a:solidFill>
                <a:latin typeface="Calibri"/>
              </a:rPr>
              <a:t>what is the generic name for flagyl</a:t>
            </a:r>
            <a:br/>
            <a:r>
              <a:rPr b="false" i="false" strike="noStrike" sz="1200" u="none">
                <a:solidFill>
                  <a:srgbClr val="FFFFFF"/>
                </a:solidFill>
                <a:latin typeface="Calibri"/>
              </a:rPr>
              <a:t>do you need prescription flagyl</a:t>
            </a:r>
            <a:b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Misschien zou het praktischer zijn als je cite wat interactiever werd met een forum of uitgebreider productadvies of meerzoekopties naar trefwoorden binnen jouw artikelen of sommige reacties</a:t>
            </a:r>
            <a:br/>
            <a:r>
              <a:rPr b="false" i="false" strike="noStrike" sz="1200" u="none">
                <a:solidFill>
                  <a:srgbClr val="FFFFFF"/>
                </a:solidFill>
                <a:latin typeface="Calibri"/>
              </a:rPr>
              <a:t>buying metronidazole online uk</a:t>
            </a:r>
            <a:br/>
            <a:r>
              <a:rPr b="false" i="false" strike="noStrike" sz="1200" u="none">
                <a:solidFill>
                  <a:srgbClr val="FFFFFF"/>
                </a:solidFill>
                <a:latin typeface="Calibri"/>
              </a:rPr>
              <a:t>order metronidazole gel online</a:t>
            </a:r>
            <a:br/>
            <a:r>
              <a:rPr b="false" i="false" strike="noStrike" sz="1200" u="none">
                <a:solidFill>
                  <a:srgbClr val="FFFFFF"/>
                </a:solidFill>
                <a:latin typeface="Calibri"/>
              </a:rPr>
              <a:t>i guess they work for different things tho</a:t>
            </a:r>
            <a:br/>
            <a:r>
              <a:rPr b="false" i="false" strike="noStrike" sz="1200" u="none">
                <a:solidFill>
                  <a:srgbClr val="FFFFFF"/>
                </a:solidFill>
                <a:latin typeface="Calibri"/>
              </a:rPr>
              <a:t>flagyl 400 mg metronidazole</a:t>
            </a:r>
            <a:br/>
            <a:r>
              <a:rPr b="false" i="false" strike="noStrike" sz="1200" u="none">
                <a:solidFill>
                  <a:srgbClr val="FFFFFF"/>
                </a:solidFill>
                <a:latin typeface="Calibri"/>
              </a:rPr>
              <a:t>where can i order flagyl online</a:t>
            </a:r>
            <a:br/>
            <a:r>
              <a:rPr b="false" i="false" strike="noStrike" sz="1200" u="none">
                <a:solidFill>
                  <a:srgbClr val="FFFFFF"/>
                </a:solidFill>
                <a:latin typeface="Calibri"/>
              </a:rPr>
              <a:t>PCR tests are also available for detecting malaria parasites</a:t>
            </a:r>
            <a:br/>
            <a:r>
              <a:rPr b="false" i="false" strike="noStrike" sz="1200" u="none">
                <a:solidFill>
                  <a:srgbClr val="FFFFFF"/>
                </a:solidFill>
                <a:latin typeface="Calibri"/>
              </a:rPr>
              <a:t>flagyl 500 mg ivp q3h</a:t>
            </a:r>
            <a:br/>
            <a:r>
              <a:rPr b="false" i="false" strike="noStrike" sz="1200" u="none">
                <a:solidFill>
                  <a:srgbClr val="FFFFFF"/>
                </a:solidFill>
                <a:latin typeface="Calibri"/>
              </a:rPr>
              <a:t>I took a test last night and it was negative</a:t>
            </a:r>
            <a:br/>
            <a:r>
              <a:rPr b="false" i="false" strike="noStrike" sz="1200" u="none">
                <a:solidFill>
                  <a:srgbClr val="FFFFFF"/>
                </a:solidFill>
                <a:latin typeface="Calibri"/>
              </a:rPr>
              <a:t>where to buy metronidazole or tinidazole</a:t>
            </a:r>
            <a:br/>
            <a:r>
              <a:rPr b="false" i="false" strike="noStrike" sz="1200" u="none">
                <a:solidFill>
                  <a:srgbClr val="FFFFFF"/>
                </a:solidFill>
                <a:latin typeface="Calibri"/>
              </a:rPr>
              <a:t>metronidazole tablets 400 mg buy online</a:t>
            </a:r>
            <a:br/>
            <a:r>
              <a:rPr b="false" i="false" strike="noStrike" sz="1200" u="none">
                <a:solidFill>
                  <a:srgbClr val="FFFFFF"/>
                </a:solidFill>
                <a:latin typeface="Calibri"/>
              </a:rPr>
              <a:t>flagyl metronidazole 500 mg ovulos</a:t>
            </a:r>
            <a:br/>
            <a:r>
              <a:rPr b="false" i="false" strike="noStrike" sz="1200" u="none">
                <a:solidFill>
                  <a:srgbClr val="FFFFFF"/>
                </a:solidFill>
                <a:latin typeface="Calibri"/>
              </a:rPr>
              <a:t>Paxil uses may also include the treatment of certain anxiety orders, panic attacks, and OCD</a:t>
            </a:r>
            <a:br/>
            <a:r>
              <a:rPr b="false" i="false" strike="noStrike" sz="1200" u="none">
                <a:solidFill>
                  <a:srgbClr val="FFFFFF"/>
                </a:solidFill>
                <a:latin typeface="Calibri"/>
              </a:rPr>
              <a:t>flagyl 500 mg 20 film tablet antibiyotik midir</a:t>
            </a:r>
            <a:br/>
            <a:r>
              <a:rPr b="false" i="false" strike="noStrike" sz="1200" u="none">
                <a:solidFill>
                  <a:srgbClr val="FFFFFF"/>
                </a:solidFill>
                <a:latin typeface="Calibri"/>
              </a:rPr>
              <a:t>flagyl nistatina creme bula</a:t>
            </a:r>
            <a:br/>
            <a:r>
              <a:rPr b="false" i="false" strike="noStrike" sz="1200" u="none">
                <a:solidFill>
                  <a:srgbClr val="FFFFFF"/>
                </a:solidFill>
                <a:latin typeface="Calibri"/>
              </a:rPr>
              <a:t>flagyl 250 mg 20 comprimidos precio</a:t>
            </a:r>
            <a:br/>
            <a:r>
              <a:rPr b="false" i="false" strike="noStrike" sz="1200" u="none">
                <a:solidFill>
                  <a:srgbClr val="FFFFFF"/>
                </a:solidFill>
                <a:latin typeface="Calibri"/>
              </a:rPr>
              <a:t>flagyl 250mg</a:t>
            </a:r>
            <a:b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flagyl metronidazole 400 mg para que serve</a:t>
            </a:r>
            <a:br/>
            <a:r>
              <a:rPr b="false" i="false" strike="noStrike" sz="1200" u="none">
                <a:solidFill>
                  <a:srgbClr val="FFFFFF"/>
                </a:solidFill>
                <a:latin typeface="Calibri"/>
              </a:rPr>
              <a:t>Unfortunately, this is a reckless misinterpretation of the mechanism, because the drug will certainly not reduce your estrogen or the problems that come along with having high estrogen</a:t>
            </a:r>
            <a:br/>
            <a:r>
              <a:rPr b="false" i="false" strike="noStrike" sz="1200" u="none">
                <a:solidFill>
                  <a:srgbClr val="FFFFFF"/>
                </a:solidFill>
                <a:latin typeface="Calibri"/>
              </a:rPr>
              <a:t>generic metronidazole lotion</a:t>
            </a:r>
            <a:br/>
            <a:r>
              <a:rPr b="false" i="false" strike="noStrike" sz="1200" u="none">
                <a:solidFill>
                  <a:srgbClr val="FFFFFF"/>
                </a:solidFill>
                <a:latin typeface="Calibri"/>
              </a:rPr>
              <a:t>buy metronidazole for dogs</a:t>
            </a:r>
            <a:br/>
            <a:r>
              <a:rPr b="false" i="false" strike="noStrike" sz="1200" u="none">
                <a:solidFill>
                  <a:srgbClr val="FFFFFF"/>
                </a:solidFill>
                <a:latin typeface="Calibri"/>
              </a:rPr>
              <a:t>Merck is a very large and powerful pharmaceutical company having all of the lobbyists and public relations people on staff to try and squash this type of discovery</a:t>
            </a:r>
            <a:br/>
            <a:r>
              <a:rPr b="false" i="false" strike="noStrike" sz="1200" u="none">
                <a:solidFill>
                  <a:srgbClr val="FFFFFF"/>
                </a:solidFill>
                <a:latin typeface="Calibri"/>
              </a:rPr>
              <a:t>flagyl 500 mg iv rate</a:t>
            </a:r>
            <a:br/>
            <a:r>
              <a:rPr b="false" i="false" strike="noStrike" sz="1200" u="none">
                <a:solidFill>
                  <a:srgbClr val="FFFFFF"/>
                </a:solidFill>
                <a:latin typeface="Calibri"/>
              </a:rPr>
              <a:t>obat flagyl forte 500mg</a:t>
            </a:r>
            <a:br/>
            <a:r>
              <a:rPr b="false" i="false" strike="noStrike" sz="1200" u="none">
                <a:solidFill>
                  <a:srgbClr val="FFFFFF"/>
                </a:solidFill>
                <a:latin typeface="Calibri"/>
              </a:rPr>
              <a:t>where can i buy metronidazole pills over the counter</a:t>
            </a:r>
            <a:br/>
            <a:r>
              <a:rPr b="false" i="false" strike="noStrike" sz="1200" u="none">
                <a:solidFill>
                  <a:srgbClr val="FFFFFF"/>
                </a:solidFill>
                <a:latin typeface="Calibri"/>
              </a:rPr>
              <a:t>buy metronidazole 500mg uk</a:t>
            </a:r>
            <a:br/>
            <a:r>
              <a:rPr b="false" i="false" strike="noStrike" sz="1200" u="none">
                <a:solidFill>
                  <a:srgbClr val="FFFFFF"/>
                </a:solidFill>
                <a:latin typeface="Calibri"/>
              </a:rPr>
              <a:t>A urate level greater than 6.8mg/dL is considered hyperuricemia.</a:t>
            </a:r>
            <a:b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 ?????"/>
        <a:font script="Hang" typeface="?? ??"/>
        <a:font script="Hans" typeface="??"/>
        <a:font script="Hant" typeface="????"/>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 ?????"/>
        <a:font script="Hang" typeface="?? ??"/>
        <a:font script="Hans" typeface="??"/>
        <a:font script="Hant" typeface="????"/>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Jcob Mons</dc:creator>
  <cp:lastModifiedBy>Unknown Creator</cp:lastModifiedBy>
  <dcterms:created xsi:type="dcterms:W3CDTF">2015-12-20T01:16:50+04:00</dcterms:created>
  <dcterms:modified xsi:type="dcterms:W3CDTF">2015-12-20T01:16:50+04:00</dcterms:modified>
  <dc:title>Do U Need A Prescription For Flagyl - Flagyl 250mg Vente En Ligne</dc:title>
  <dc:description>Online prescription flagyl, can flagyl cause bladder pain, cost flagyl tablets, purchase metronidazole dogs, buy metronidazole, cost flagyl walmart, kegunaan flagyl forte 500 mg</dc:description>
  <dc:subject>Do U Need A Prescription For Flagyl - Flagyl 250mg Vente En Ligne</dc:subject>
  <cp:keywords>where can i buy metronidazole gel uk, flagyl uses treat, metronidazole (flagyl) for tinidazole (tindamax), what is flagyl 500mg tab used for, do need prescription flagyl, kegunaan flagyl forte 500 mg, flagyl suspension 125 mg/5ml, buy metronidazole flagyl 500mg, where can i buy metronidazole cream, uses for metronidazole 500mg tablet</cp:keywords>
  <cp:category/>
</cp:coreProperties>
</file>