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5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5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5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Clomiphene 50 Mg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buy clomid in australia</a:t>
            </a:r>
            <a:br/>
            <a:r>
              <a:rPr b="false" i="false" strike="noStrike" sz="1200" u="none">
                <a:solidFill>
                  <a:srgbClr val="FFFFFF"/>
                </a:solidFill>
                <a:latin typeface="Calibri"/>
              </a:rPr>
              <a:t>It took around a month before I started to feel normal and then slowly but surely the dizzy spells reduced to nothing</a:t>
            </a:r>
            <a:br/>
            <a:r>
              <a:rPr b="false" i="false" strike="noStrike" sz="1200" u="none">
                <a:solidFill>
                  <a:srgbClr val="FFFFFF"/>
                </a:solidFill>
                <a:latin typeface="Calibri"/>
              </a:rPr>
              <a:t>hsg cost clomid</a:t>
            </a:r>
            <a:br/>
            <a:r>
              <a:rPr b="false" i="false" strike="noStrike" sz="1200" u="none">
                <a:solidFill>
                  <a:srgbClr val="FFFFFF"/>
                </a:solidFill>
                <a:latin typeface="Calibri"/>
              </a:rPr>
              <a:t>anyone ever ordered clomid online</a:t>
            </a:r>
            <a:br/>
            <a:r>
              <a:rPr b="false" i="false" strike="noStrike" sz="1200" u="none">
                <a:solidFill>
                  <a:srgbClr val="FFFFFF"/>
                </a:solidFill>
                <a:latin typeface="Calibri"/>
              </a:rPr>
              <a:t>Food and drinks with acid can stop the gum from working</a:t>
            </a:r>
            <a:br/>
            <a:r>
              <a:rPr b="false" i="false" strike="noStrike" sz="1200" u="none">
                <a:solidFill>
                  <a:srgbClr val="FFFFFF"/>
                </a:solidFill>
                <a:latin typeface="Calibri"/>
              </a:rPr>
              <a:t>can a family doctor prescribe clomid</a:t>
            </a:r>
            <a:br/>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how to order clomid online</a:t>
            </a:r>
            <a:br/>
            <a:r>
              <a:rPr b="false" i="false" strike="noStrike" sz="1200" u="none">
                <a:solidFill>
                  <a:srgbClr val="FFFFFF"/>
                </a:solidFill>
                <a:latin typeface="Calibri"/>
              </a:rPr>
              <a:t>where to buy clomid uk</a:t>
            </a:r>
            <a:br/>
            <a:r>
              <a:rPr b="false" i="false" strike="noStrike" sz="1200" u="none">
                <a:solidFill>
                  <a:srgbClr val="FFFFFF"/>
                </a:solidFill>
                <a:latin typeface="Calibri"/>
              </a:rPr>
              <a:t>I&amp;#039;ve abstained from alcohol and have had no problems so far, but I have now heard from my GP that at some stage I may need a further test, to see if there is any hardening of the liver</a:t>
            </a:r>
            <a:br/>
            <a:r>
              <a:rPr b="false" i="false" strike="noStrike" sz="1200" u="none">
                <a:solidFill>
                  <a:srgbClr val="FFFFFF"/>
                </a:solidFill>
                <a:latin typeface="Calibri"/>
              </a:rPr>
              <a:t>clomiphene citrate tablets usp monograph</a:t>
            </a:r>
            <a:br/>
            <a:r>
              <a:rPr b="false" i="false" strike="noStrike" sz="1200" u="none">
                <a:solidFill>
                  <a:srgbClr val="FFFFFF"/>
                </a:solidFill>
                <a:latin typeface="Calibri"/>
              </a:rPr>
              <a:t>taking 150 mg clomid</a:t>
            </a:r>
            <a:br/>
            <a:r>
              <a:rPr b="false" i="false" strike="noStrike" sz="1200" u="none">
                <a:solidFill>
                  <a:srgbClr val="FFFFFF"/>
                </a:solidFill>
                <a:latin typeface="Calibri"/>
              </a:rPr>
              <a:t>can you buy clomid in mexico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for sale</a:t>
            </a:r>
            <a:br/>
            <a:r>
              <a:rPr b="false" i="false" strike="noStrike" sz="1200" u="none">
                <a:solidFill>
                  <a:srgbClr val="FFFFFF"/>
                </a:solidFill>
                <a:latin typeface="Calibri"/>
              </a:rPr>
              <a:t>buy clomid online in usa</a:t>
            </a:r>
            <a:br/>
            <a:r>
              <a:rPr b="false" i="false" strike="noStrike" sz="1200" u="none">
                <a:solidFill>
                  <a:srgbClr val="FFFFFF"/>
                </a:solidFill>
                <a:latin typeface="Calibri"/>
              </a:rPr>
              <a:t>Varenicline is a prescription medicine that helps smokers quit</a:t>
            </a:r>
            <a:br/>
            <a:r>
              <a:rPr b="false" i="false" strike="noStrike" sz="1200" u="none">
                <a:solidFill>
                  <a:srgbClr val="FFFFFF"/>
                </a:solidFill>
                <a:latin typeface="Calibri"/>
              </a:rPr>
              <a:t>clomiphene citrate tablets 100mg</a:t>
            </a:r>
            <a:br/>
            <a:r>
              <a:rPr b="false" i="false" strike="noStrike" sz="1200" u="none">
                <a:solidFill>
                  <a:srgbClr val="FFFFFF"/>
                </a:solidFill>
                <a:latin typeface="Calibri"/>
              </a:rPr>
              <a:t>clomiphene 50 mg ovulation</a:t>
            </a:r>
            <a:br/>
            <a:r>
              <a:rPr b="false" i="false" strike="noStrike" sz="1200" u="none">
                <a:solidFill>
                  <a:srgbClr val="FFFFFF"/>
                </a:solidFill>
                <a:latin typeface="Calibri"/>
              </a:rPr>
              <a:t>In case of quickly recurring infections, treatment with an other antibacterial agent should be considered.</a:t>
            </a:r>
            <a:br/>
            <a:r>
              <a:rPr b="false" i="false" strike="noStrike" sz="1200" u="none">
                <a:solidFill>
                  <a:srgbClr val="FFFFFF"/>
                </a:solidFill>
                <a:latin typeface="Calibri"/>
              </a:rPr>
              <a:t>buying clomid online success stories</a:t>
            </a:r>
            <a:br/>
            <a:r>
              <a:rPr b="false" i="false" strike="noStrike" sz="1200" u="none">
                <a:solidFill>
                  <a:srgbClr val="FFFFFF"/>
                </a:solidFill>
                <a:latin typeface="Calibri"/>
              </a:rPr>
              <a:t>clomid research labs</a:t>
            </a:r>
            <a:br/>
            <a:r>
              <a:rPr b="false" i="false" strike="noStrike" sz="1200" u="none">
                <a:solidFill>
                  <a:srgbClr val="FFFFFF"/>
                </a:solidFill>
                <a:latin typeface="Calibri"/>
              </a:rPr>
              <a:t>A DRGE (sigla para a doena do refluxo gastro) realmente &amp;eacute; assustadora, tamb&amp;eacute;m sofro dessa terrivel anomalia</a:t>
            </a:r>
            <a:br/>
            <a:r>
              <a:rPr b="false" i="false" strike="noStrike" sz="1200" u="none">
                <a:solidFill>
                  <a:srgbClr val="FFFFFF"/>
                </a:solidFill>
                <a:latin typeface="Calibri"/>
              </a:rPr>
              <a:t>should i take clomid at night or morning</a:t>
            </a:r>
            <a:br/>
            <a:r>
              <a:rPr b="false" i="false" strike="noStrike" sz="1200" u="none">
                <a:solidFill>
                  <a:srgbClr val="FFFFFF"/>
                </a:solidFill>
                <a:latin typeface="Calibri"/>
              </a:rPr>
              <a:t>clomiphene citrate tablets ip</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taking clomid at night or in morning</a:t>
            </a:r>
            <a:br/>
            <a:r>
              <a:rPr b="false" i="false" strike="noStrike" sz="1200" u="none">
                <a:solidFill>
                  <a:srgbClr val="FFFFFF"/>
                </a:solidFill>
                <a:latin typeface="Calibri"/>
              </a:rPr>
              <a:t>clomiphene 50 mg price</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100mg clomid second cycle</a:t>
            </a:r>
            <a:br/>
            <a:r>
              <a:rPr b="false" i="false" strike="noStrike" sz="1200" u="none">
                <a:solidFill>
                  <a:srgbClr val="FFFFFF"/>
                </a:solidFill>
                <a:latin typeface="Calibri"/>
              </a:rPr>
              <a:t>Then lots of probiotics once you can keep stuff down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a prescription for clomid in usa</a:t>
            </a:r>
            <a:br/>
            <a:r>
              <a:rPr b="false" i="false" strike="noStrike" sz="1200" u="none">
                <a:solidFill>
                  <a:srgbClr val="FFFFFF"/>
                </a:solidFill>
                <a:latin typeface="Calibri"/>
              </a:rPr>
              <a:t>clomid tablets for sale australia</a:t>
            </a:r>
            <a:br/>
            <a:r>
              <a:rPr b="false" i="false" strike="noStrike" sz="1200" u="none">
                <a:solidFill>
                  <a:srgbClr val="FFFFFF"/>
                </a:solidFill>
                <a:latin typeface="Calibri"/>
              </a:rPr>
              <a:t>Another scam in the market by the drug companies</a:t>
            </a:r>
            <a:br/>
            <a:r>
              <a:rPr b="false" i="false" strike="noStrike" sz="1200" u="none">
                <a:solidFill>
                  <a:srgbClr val="FFFFFF"/>
                </a:solidFill>
                <a:latin typeface="Calibri"/>
              </a:rPr>
              <a:t>clomid hcg iui</a:t>
            </a:r>
            <a:br/>
            <a:r>
              <a:rPr b="false" i="false" strike="noStrike" sz="1200" u="none">
                <a:solidFill>
                  <a:srgbClr val="FFFFFF"/>
                </a:solidFill>
                <a:latin typeface="Calibri"/>
              </a:rPr>
              <a:t>how long does it take you to get pregnant on clomid</a:t>
            </a:r>
            <a:br/>
            <a:r>
              <a:rPr b="false" i="false" strike="noStrike" sz="1200" u="none">
                <a:solidFill>
                  <a:srgbClr val="FFFFFF"/>
                </a:solidFill>
                <a:latin typeface="Calibri"/>
              </a:rPr>
              <a:t>Anyway, I&amp;rsquo;m in need of help, and this is the first place I have came</a:t>
            </a:r>
            <a:br/>
            <a:r>
              <a:rPr b="false" i="false" strike="noStrike" sz="1200" u="none">
                <a:solidFill>
                  <a:srgbClr val="FFFFFF"/>
                </a:solidFill>
                <a:latin typeface="Calibri"/>
              </a:rPr>
              <a:t>where to buy clomid online no prescription</a:t>
            </a:r>
            <a:br/>
            <a:r>
              <a:rPr b="false" i="false" strike="noStrike" sz="1200" u="none">
                <a:solidFill>
                  <a:srgbClr val="FFFFFF"/>
                </a:solidFill>
                <a:latin typeface="Calibri"/>
              </a:rPr>
              <a:t>where can i get clomid online in australia</a:t>
            </a:r>
            <a:br/>
            <a:r>
              <a:rPr b="false" i="false" strike="noStrike" sz="1200" u="none">
                <a:solidFill>
                  <a:srgbClr val="FFFFFF"/>
                </a:solidFill>
                <a:latin typeface="Calibri"/>
              </a:rPr>
              <a:t>clomiphene tablets 100mg</a:t>
            </a:r>
            <a:br/>
            <a:r>
              <a:rPr b="false" i="false" strike="noStrike" sz="1200" u="none">
                <a:solidFill>
                  <a:srgbClr val="FFFFFF"/>
                </a:solidFill>
                <a:latin typeface="Calibri"/>
              </a:rPr>
              <a:t>increasing clomid from 50 mg to 100mg</a:t>
            </a:r>
            <a:br/>
            <a:r>
              <a:rPr b="false" i="false" strike="noStrike" sz="1200" u="none">
                <a:solidFill>
                  <a:srgbClr val="FFFFFF"/>
                </a:solidFill>
                <a:latin typeface="Calibri"/>
              </a:rPr>
              <a:t>A study conducted in 1979 reported a female-to-male ratio of 7:1, but a review of 84 patients in 1989 reported a female-to-male ratio of 2.3:1.</a:t>
            </a:r>
            <a:br/>
            <a:r>
              <a:rPr b="false" i="false" strike="noStrike" sz="1200" u="none">
                <a:solidFill>
                  <a:srgbClr val="FFFFFF"/>
                </a:solidFill>
                <a:latin typeface="Calibri"/>
              </a:rPr>
              <a:t>clomid kaufen online</a:t>
            </a:r>
            <a:br/>
            <a:r>
              <a:rPr b="false" i="false" strike="noStrike" sz="1200" u="none">
                <a:solidFill>
                  <a:srgbClr val="FFFFFF"/>
                </a:solidFill>
                <a:latin typeface="Calibri"/>
              </a:rPr>
              <a:t>whatever it is bits and embeds in the skin, and if i try to get them out its like trying to break cement</a:t>
            </a:r>
            <a:br/>
            <a:r>
              <a:rPr b="false" i="false" strike="noStrike" sz="1200" u="none">
                <a:solidFill>
                  <a:srgbClr val="FFFFFF"/>
                </a:solidFill>
                <a:latin typeface="Calibri"/>
              </a:rPr>
              <a:t>clomid or nolvadex for pct</a:t>
            </a:r>
            <a:br/>
            <a:r>
              <a:rPr b="false" i="false" strike="noStrike" sz="1200" u="none">
                <a:solidFill>
                  <a:srgbClr val="FFFFFF"/>
                </a:solidFill>
                <a:latin typeface="Calibri"/>
              </a:rPr>
              <a:t>buy clomid cheap online</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clomid pct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a mother trying to help reverse or put into remission the damage this Hashi&amp;rsquo;s has wreaked on my daughters body</a:t>
            </a:r>
            <a:br/>
            <a:r>
              <a:rPr b="false" i="false" strike="noStrike" sz="1200" u="none">
                <a:solidFill>
                  <a:srgbClr val="FFFFFF"/>
                </a:solidFill>
                <a:latin typeface="Calibri"/>
              </a:rPr>
              <a:t>clomid for men</a:t>
            </a:r>
            <a:br/>
            <a:r>
              <a:rPr b="false" i="false" strike="noStrike" sz="1200" u="none">
                <a:solidFill>
                  <a:srgbClr val="FFFFFF"/>
                </a:solidFill>
                <a:latin typeface="Calibri"/>
              </a:rPr>
              <a:t>clomiphene citrate 50mg tab</a:t>
            </a:r>
            <a:br/>
            <a:r>
              <a:rPr b="false" i="false" strike="noStrike" sz="1200" u="none">
                <a:solidFill>
                  <a:srgbClr val="FFFFFF"/>
                </a:solidFill>
                <a:latin typeface="Calibri"/>
              </a:rPr>
              <a:t>should i take clomid if i have regular periods</a:t>
            </a:r>
            <a:br/>
            <a:r>
              <a:rPr b="false" i="false" strike="noStrike" sz="1200" u="none">
                <a:solidFill>
                  <a:srgbClr val="FFFFFF"/>
                </a:solidFill>
                <a:latin typeface="Calibri"/>
              </a:rPr>
              <a:t>purchasing clomid online uk</a:t>
            </a:r>
            <a:br/>
            <a:r>
              <a:rPr b="false" i="false" strike="noStrike" sz="1200" u="none">
                <a:solidFill>
                  <a:srgbClr val="FFFFFF"/>
                </a:solidFill>
                <a:latin typeface="Calibri"/>
              </a:rPr>
              <a:t>I don't like pubs eassy help 0LI0Ive always struggled with my fastball command," is the way he put it</a:t>
            </a:r>
            <a:br/>
            <a:r>
              <a:rPr b="false" i="false" strike="noStrike" sz="1200" u="none">
                <a:solidFill>
                  <a:srgbClr val="FFFFFF"/>
                </a:solidFill>
                <a:latin typeface="Calibri"/>
              </a:rPr>
              <a:t>clomid tablets shelf life</a:t>
            </a:r>
            <a:br/>
            <a:r>
              <a:rPr b="false" i="false" strike="noStrike" sz="1200" u="none">
                <a:solidFill>
                  <a:srgbClr val="FFFFFF"/>
                </a:solidFill>
                <a:latin typeface="Calibri"/>
              </a:rPr>
              <a:t>clomiphene citrate pct</a:t>
            </a:r>
            <a:br/>
            <a:r>
              <a:rPr b="false" i="false" strike="noStrike" sz="1200" u="none">
                <a:solidFill>
                  <a:srgbClr val="FFFFFF"/>
                </a:solidFill>
                <a:latin typeface="Calibri"/>
              </a:rPr>
              <a:t>clomid prescriptions online</a:t>
            </a:r>
            <a:br/>
            <a:r>
              <a:rPr b="false" i="false" strike="noStrike" sz="1200" u="none">
                <a:solidFill>
                  <a:srgbClr val="FFFFFF"/>
                </a:solidFill>
                <a:latin typeface="Calibri"/>
              </a:rPr>
              <a:t>clomid 50mg success stories pcos</a:t>
            </a:r>
            <a:br/>
            <a:r>
              <a:rPr b="false" i="false" strike="noStrike" sz="1200" u="none">
                <a:solidFill>
                  <a:srgbClr val="FFFFFF"/>
                </a:solidFill>
                <a:latin typeface="Calibri"/>
              </a:rPr>
              <a:t>buy clomid no prescription uk</a:t>
            </a:r>
            <a:br/>
            <a:r>
              <a:rPr b="false" i="false" strike="noStrike" sz="1200" u="none">
                <a:solidFill>
                  <a:srgbClr val="FFFFFF"/>
                </a:solidFill>
                <a:latin typeface="Calibri"/>
              </a:rPr>
              <a:t>where can i get clomid in the uk</a:t>
            </a:r>
            <a:br/>
            <a:r>
              <a:rPr b="false" i="false" strike="noStrike" sz="1200" u="none">
                <a:solidFill>
                  <a:srgbClr val="FFFFFF"/>
                </a:solidFill>
                <a:latin typeface="Calibri"/>
              </a:rPr>
              <a:t>They ar5 green, black, and ool�ng</a:t>
            </a:r>
            <a:br/>
            <a:r>
              <a:rPr b="false" i="false" strike="noStrike" sz="1200" u="none">
                <a:solidFill>
                  <a:srgbClr val="FFFFFF"/>
                </a:solidFill>
                <a:latin typeface="Calibri"/>
              </a:rPr>
              <a:t>cheapest clomid prices</a:t>
            </a:r>
            <a:br/>
            <a:r>
              <a:rPr b="false" i="false" strike="noStrike" sz="1200" u="none">
                <a:solidFill>
                  <a:srgbClr val="FFFFFF"/>
                </a:solidFill>
                <a:latin typeface="Calibri"/>
              </a:rPr>
              <a:t>cost clomid ontario</a:t>
            </a:r>
            <a:br/>
            <a:r>
              <a:rPr b="false" i="false" strike="noStrike" sz="1200" u="none">
                <a:solidFill>
                  <a:srgbClr val="FFFFFF"/>
                </a:solidFill>
                <a:latin typeface="Calibri"/>
              </a:rPr>
              <a:t>Hey All - this will be the first time I ever take Straterra</a:t>
            </a:r>
            <a:br/>
            <a:r>
              <a:rPr b="false" i="false" strike="noStrike" sz="1200" u="none">
                <a:solidFill>
                  <a:srgbClr val="FFFFFF"/>
                </a:solidFill>
                <a:latin typeface="Calibri"/>
              </a:rPr>
              <a:t>clomiphene citrate 50 mg buy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ovulation calculators online</a:t>
            </a:r>
            <a:br/>
            <a:r>
              <a:rPr b="false" i="false" strike="noStrike" sz="1200" u="none">
                <a:solidFill>
                  <a:srgbClr val="FFFFFF"/>
                </a:solidFill>
                <a:latin typeface="Calibri"/>
              </a:rPr>
              <a:t>when will my doctor prescribe clomid</a:t>
            </a:r>
            <a:br/>
            <a:r>
              <a:rPr b="false" i="false" strike="noStrike" sz="1200" u="none">
                <a:solidFill>
                  <a:srgbClr val="FFFFFF"/>
                </a:solidFill>
                <a:latin typeface="Calibri"/>
              </a:rPr>
              <a:t>clomid 100mg success stories twins</a:t>
            </a:r>
            <a:br/>
            <a:r>
              <a:rPr b="false" i="false" strike="noStrike" sz="1200" u="none">
                <a:solidFill>
                  <a:srgbClr val="FFFFFF"/>
                </a:solidFill>
                <a:latin typeface="Calibri"/>
              </a:rPr>
              <a:t>clomiphene 100 mg tab</a:t>
            </a:r>
            <a:br/>
            <a:r>
              <a:rPr b="false" i="false" strike="noStrike" sz="1200" u="none">
                <a:solidFill>
                  <a:srgbClr val="FFFFFF"/>
                </a:solidFill>
                <a:latin typeface="Calibri"/>
              </a:rPr>
              <a:t>will my gp prescribe clomid</a:t>
            </a:r>
            <a:br/>
            <a:r>
              <a:rPr b="false" i="false" strike="noStrike" sz="1200" u="none">
                <a:solidFill>
                  <a:srgbClr val="FFFFFF"/>
                </a:solidFill>
                <a:latin typeface="Calibri"/>
              </a:rPr>
              <a:t>average cost iui clomid</a:t>
            </a:r>
            <a:br/>
            <a:r>
              <a:rPr b="false" i="false" strike="noStrike" sz="1200" u="none">
                <a:solidFill>
                  <a:srgbClr val="FFFFFF"/>
                </a:solidFill>
                <a:latin typeface="Calibri"/>
              </a:rPr>
              <a:t>100mg clomid ovulation</a:t>
            </a:r>
            <a:br/>
            <a:r>
              <a:rPr b="false" i="false" strike="noStrike" sz="1200" u="none">
                <a:solidFill>
                  <a:srgbClr val="FFFFFF"/>
                </a:solidFill>
                <a:latin typeface="Calibri"/>
              </a:rPr>
              <a:t>cheap clomid for sale</a:t>
            </a:r>
            <a:br/>
            <a:r>
              <a:rPr b="false" i="false" strike="noStrike" sz="1200" u="none">
                <a:solidFill>
                  <a:srgbClr val="FFFFFF"/>
                </a:solidFill>
                <a:latin typeface="Calibri"/>
              </a:rPr>
              <a:t>clomiphene citrate cost india</a:t>
            </a:r>
            <a:br/>
            <a:r>
              <a:rPr b="false" i="false" strike="noStrike" sz="1200" u="none">
                <a:solidFill>
                  <a:srgbClr val="FFFFFF"/>
                </a:solidFill>
                <a:latin typeface="Calibri"/>
              </a:rPr>
              <a:t>how to get clomid prescribed uk</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clomid price canada</a:t>
            </a:r>
            <a:br/>
            <a:r>
              <a:rPr b="false" i="false" strike="noStrike" sz="1200" u="none">
                <a:solidFill>
                  <a:srgbClr val="FFFFFF"/>
                </a:solidFill>
                <a:latin typeface="Calibri"/>
              </a:rPr>
              <a:t>You won&amp;rsquo;t feel hungry, in turn meaning you will eat less food.</a:t>
            </a:r>
            <a:br/>
            <a:r>
              <a:rPr b="false" i="false" strike="noStrike" sz="1200" u="none">
                <a:solidFill>
                  <a:srgbClr val="FFFFFF"/>
                </a:solidFill>
                <a:latin typeface="Calibri"/>
              </a:rPr>
              <a:t>clomiphene citrate 50 mg</a:t>
            </a:r>
            <a:br/>
            <a:r>
              <a:rPr b="false" i="false" strike="noStrike" sz="1200" u="none">
                <a:solidFill>
                  <a:srgbClr val="FFFFFF"/>
                </a:solidFill>
                <a:latin typeface="Calibri"/>
              </a:rPr>
              <a:t>best place to buy clomid in uk</a:t>
            </a:r>
            <a:br/>
            <a:r>
              <a:rPr b="false" i="false" strike="noStrike" sz="1200" u="none">
                <a:solidFill>
                  <a:srgbClr val="FFFFFF"/>
                </a:solidFill>
                <a:latin typeface="Calibri"/>
              </a:rPr>
              <a:t>taking clomid 100mg days 3 7</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will it take to get pregnant while taking clomid</a:t>
            </a:r>
            <a:br/>
            <a:r>
              <a:rPr b="false" i="false" strike="noStrike" sz="1200" u="none">
                <a:solidFill>
                  <a:srgbClr val="FFFFFF"/>
                </a:solidFill>
                <a:latin typeface="Calibri"/>
              </a:rPr>
              <a:t>clomid over the counter online</a:t>
            </a:r>
            <a:br/>
            <a:r>
              <a:rPr b="false" i="false" strike="noStrike" sz="1200" u="none">
                <a:solidFill>
                  <a:srgbClr val="FFFFFF"/>
                </a:solidFill>
                <a:latin typeface="Calibri"/>
              </a:rPr>
              <a:t>can you buy clomid over the counter uk</a:t>
            </a:r>
            <a:br/>
            <a:r>
              <a:rPr b="false" i="false" strike="noStrike" sz="1200" u="none">
                <a:solidFill>
                  <a:srgbClr val="FFFFFF"/>
                </a:solidFill>
                <a:latin typeface="Calibri"/>
              </a:rPr>
              <a:t>Many women and their partners have questions about side effects and risks of modern contraceptive methods</a:t>
            </a:r>
            <a:br/>
            <a:r>
              <a:rPr b="false" i="false" strike="noStrike" sz="1200" u="none">
                <a:solidFill>
                  <a:srgbClr val="FFFFFF"/>
                </a:solidFill>
                <a:latin typeface="Calibri"/>
              </a:rPr>
              <a:t>buy clomid online</a:t>
            </a:r>
            <a:br/>
            <a:r>
              <a:rPr b="false" i="false" strike="noStrike" sz="1200" u="none">
                <a:solidFill>
                  <a:srgbClr val="FFFFFF"/>
                </a:solidFill>
                <a:latin typeface="Calibri"/>
              </a:rPr>
              <a:t>Respect, equal opportunity, and the balance of career and family life form the basis for mutual cooperation</a:t>
            </a:r>
            <a:br/>
            <a:r>
              <a:rPr b="false" i="false" strike="noStrike" sz="1200" u="none">
                <a:solidFill>
                  <a:srgbClr val="FFFFFF"/>
                </a:solidFill>
                <a:latin typeface="Calibri"/>
              </a:rPr>
              <a:t>nolvadex clomid pct dosage</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chances having twins 50mg clomid</a:t>
            </a:r>
            <a:br/>
            <a:r>
              <a:rPr b="false" i="false" strike="noStrike" sz="1200" u="none">
                <a:solidFill>
                  <a:srgbClr val="FFFFFF"/>
                </a:solidFill>
                <a:latin typeface="Calibri"/>
              </a:rPr>
              <a:t>buy generic clomid cheap</a:t>
            </a:r>
            <a:br/>
            <a:r>
              <a:rPr b="false" i="false" strike="noStrike" sz="1200" u="none">
                <a:solidFill>
                  <a:srgbClr val="FFFFFF"/>
                </a:solidFill>
                <a:latin typeface="Calibri"/>
              </a:rPr>
              <a:t>La acetazolamida pasa a la leche materna, aunque probablemente lo hace en pequeantidad</a:t>
            </a:r>
            <a:br/>
            <a:r>
              <a:rPr b="false" i="false" strike="noStrike" sz="1200" u="none">
                <a:solidFill>
                  <a:srgbClr val="FFFFFF"/>
                </a:solidFill>
                <a:latin typeface="Calibri"/>
              </a:rPr>
              <a:t>aromasin clomid hcg pct</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buy clomiphene</a:t>
            </a:r>
            <a:br/>
            <a:r>
              <a:rPr b="false" i="false" strike="noStrike" sz="1200" u="none">
                <a:solidFill>
                  <a:srgbClr val="FFFFFF"/>
                </a:solidFill>
                <a:latin typeface="Calibri"/>
              </a:rPr>
              <a:t>Obsessions and compulsions can take many forms</a:t>
            </a:r>
            <a:br/>
            <a:r>
              <a:rPr b="false" i="false" strike="noStrike" sz="1200" u="none">
                <a:solidFill>
                  <a:srgbClr val="FFFFFF"/>
                </a:solidFill>
                <a:latin typeface="Calibri"/>
              </a:rPr>
              <a:t>how to buy clomid online uk</a:t>
            </a:r>
            <a:br/>
            <a:r>
              <a:rPr b="false" i="false" strike="noStrike" sz="1200" u="none">
                <a:solidFill>
                  <a:srgbClr val="FFFFFF"/>
                </a:solidFill>
                <a:latin typeface="Calibri"/>
              </a:rPr>
              <a:t>cost clomid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Your Dr should not have put you on both Look it up.</a:t>
            </a:r>
            <a:br/>
            <a:r>
              <a:rPr b="false" i="false" strike="noStrike" sz="1200" u="none">
                <a:solidFill>
                  <a:srgbClr val="FFFFFF"/>
                </a:solidFill>
                <a:latin typeface="Calibri"/>
              </a:rPr>
              <a:t>ordering clomid canada</a:t>
            </a:r>
            <a:br/>
            <a:r>
              <a:rPr b="false" i="false" strike="noStrike" sz="1200" u="none">
                <a:solidFill>
                  <a:srgbClr val="FFFFFF"/>
                </a:solidFill>
                <a:latin typeface="Calibri"/>
              </a:rPr>
              <a:t>SERM rebound I believe was their reasoning for the taper but perhaps the four week PCT would not provide for the risk.</a:t>
            </a:r>
            <a:br/>
            <a:r>
              <a:rPr b="false" i="false" strike="noStrike" sz="1200" u="none">
                <a:solidFill>
                  <a:srgbClr val="FFFFFF"/>
                </a:solidFill>
                <a:latin typeface="Calibri"/>
              </a:rPr>
              <a:t>cheapest place for clomid</a:t>
            </a:r>
            <a:br/>
            <a:r>
              <a:rPr b="false" i="false" strike="noStrike" sz="1200" u="none">
                <a:solidFill>
                  <a:srgbClr val="FFFFFF"/>
                </a:solidFill>
                <a:latin typeface="Calibri"/>
              </a:rPr>
              <a:t>clomiphene citrate 50 mg tab</a:t>
            </a:r>
            <a:br/>
            <a:r>
              <a:rPr b="false" i="false" strike="noStrike" sz="1200" u="none">
                <a:solidFill>
                  <a:srgbClr val="FFFFFF"/>
                </a:solidFill>
                <a:latin typeface="Calibri"/>
              </a:rPr>
              <a:t>how much does clomid cost</a:t>
            </a:r>
            <a:br/>
            <a:r>
              <a:rPr b="false" i="false" strike="noStrike" sz="1200" u="none">
                <a:solidFill>
                  <a:srgbClr val="FFFFFF"/>
                </a:solidFill>
                <a:latin typeface="Calibri"/>
              </a:rPr>
              <a:t>how much does clomid cost in the uk</a:t>
            </a:r>
            <a:br/>
            <a:r>
              <a:rPr b="false" i="false" strike="noStrike" sz="1200" u="none">
                <a:solidFill>
                  <a:srgbClr val="FFFFFF"/>
                </a:solidFill>
                <a:latin typeface="Calibri"/>
              </a:rPr>
              <a:t>how much clomid should i take to get twins</a:t>
            </a:r>
            <a:br/>
            <a:r>
              <a:rPr b="false" i="false" strike="noStrike" sz="1200" u="none">
                <a:solidFill>
                  <a:srgbClr val="FFFFFF"/>
                </a:solidFill>
                <a:latin typeface="Calibri"/>
              </a:rPr>
              <a:t>NONE of the medications i have been on have helped because there is no magic pill</a:t>
            </a:r>
            <a:br/>
            <a:r>
              <a:rPr b="false" i="false" strike="noStrike" sz="1200" u="none">
                <a:solidFill>
                  <a:srgbClr val="FFFFFF"/>
                </a:solidFill>
                <a:latin typeface="Calibri"/>
              </a:rPr>
              <a:t>take clomid all at once</a:t>
            </a:r>
            <a:br/>
            <a:r>
              <a:rPr b="false" i="false" strike="noStrike" sz="1200" u="none">
                <a:solidFill>
                  <a:srgbClr val="FFFFFF"/>
                </a:solidFill>
                <a:latin typeface="Calibri"/>
              </a:rPr>
              <a:t>clomid fertility pills online uk</a:t>
            </a:r>
            <a:br/>
            <a:r>
              <a:rPr b="false" i="false" strike="noStrike" sz="1200" u="none">
                <a:solidFill>
                  <a:srgbClr val="FFFFFF"/>
                </a:solidFill>
                <a:latin typeface="Calibri"/>
              </a:rPr>
              <a:t>clomid bodybuilding dosage</a:t>
            </a:r>
            <a:br/>
            <a:r>
              <a:rPr b="false" i="false" strike="noStrike" sz="1200" u="none">
                <a:solidFill>
                  <a:srgbClr val="FFFFFF"/>
                </a:solidFill>
                <a:latin typeface="Calibri"/>
              </a:rPr>
              <a:t>buy clomid in australia online</a:t>
            </a:r>
            <a:br/>
            <a:r>
              <a:rPr b="false" i="false" strike="noStrike" sz="1200" u="none">
                <a:solidFill>
                  <a:srgbClr val="FFFFFF"/>
                </a:solidFill>
                <a:latin typeface="Calibri"/>
              </a:rPr>
              <a:t>gaurenteed approval payday loan The rise of this new, celebrity CEO represented a profound change in corporate America0Dand one that was supposed to make things better</a:t>
            </a:r>
            <a:br/>
            <a:r>
              <a:rPr b="false" i="false" strike="noStrike" sz="1200" u="none">
                <a:solidFill>
                  <a:srgbClr val="FFFFFF"/>
                </a:solidFill>
                <a:latin typeface="Calibri"/>
              </a:rPr>
              <a:t>chances having twins 100mg clomid</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private prescription clomid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discount</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get clomid australia</a:t>
            </a:r>
            <a:br/>
            <a:r>
              <a:rPr b="false" i="false" strike="noStrike" sz="1200" u="none">
                <a:solidFill>
                  <a:srgbClr val="FFFFFF"/>
                </a:solidFill>
                <a:latin typeface="Calibri"/>
              </a:rPr>
              <a:t>clomid 50 mg pct</a:t>
            </a:r>
            <a:br/>
            <a:r>
              <a:rPr b="false" i="false" strike="noStrike" sz="1200" u="none">
                <a:solidFill>
                  <a:srgbClr val="FFFFFF"/>
                </a:solidFill>
                <a:latin typeface="Calibri"/>
              </a:rPr>
              <a:t>I am very interested to see how much of a rein Obamacare will put on that when the relevant provisions take effect in January 2014</a:t>
            </a:r>
            <a:br/>
            <a:r>
              <a:rPr b="false" i="false" strike="noStrike" sz="1200" u="none">
                <a:solidFill>
                  <a:srgbClr val="FFFFFF"/>
                </a:solidFill>
                <a:latin typeface="Calibri"/>
              </a:rPr>
              <a:t>can i buy clomid online in the uk</a:t>
            </a:r>
            <a:br/>
            <a:r>
              <a:rPr b="false" i="false" strike="noStrike" sz="1200" u="none">
                <a:solidFill>
                  <a:srgbClr val="FFFFFF"/>
                </a:solidFill>
                <a:latin typeface="Calibri"/>
              </a:rPr>
              <a:t>I can&amp;#39;t even explain what it does and has done to me</a:t>
            </a:r>
            <a:br/>
            <a:r>
              <a:rPr b="false" i="false" strike="noStrike" sz="1200" u="none">
                <a:solidFill>
                  <a:srgbClr val="FFFFFF"/>
                </a:solidFill>
                <a:latin typeface="Calibri"/>
              </a:rPr>
              <a:t>is it bad to take clomid while pregnant</a:t>
            </a:r>
            <a:br/>
            <a:r>
              <a:rPr b="false" i="false" strike="noStrike" sz="1200" u="none">
                <a:solidFill>
                  <a:srgbClr val="FFFFFF"/>
                </a:solidFill>
                <a:latin typeface="Calibri"/>
              </a:rPr>
              <a:t>will gp prescribe clomid</a:t>
            </a:r>
            <a:br/>
            <a:r>
              <a:rPr b="false" i="false" strike="noStrike" sz="1200" u="none">
                <a:solidFill>
                  <a:srgbClr val="FFFFFF"/>
                </a:solidFill>
                <a:latin typeface="Calibri"/>
              </a:rPr>
              <a:t>clomiphene price uk</a:t>
            </a:r>
            <a:br/>
            <a:r>
              <a:rPr b="false" i="false" strike="noStrike" sz="1200" u="none">
                <a:solidFill>
                  <a:srgbClr val="FFFFFF"/>
                </a:solidFill>
                <a:latin typeface="Calibri"/>
              </a:rPr>
              <a:t>In ieder geval hartelijk dank, kan echt zeggen dat het me leven heeft verandert Je doet zoveel moeite om toch op vragen te reageren</a:t>
            </a:r>
            <a:br/>
            <a:r>
              <a:rPr b="false" i="false" strike="noStrike" sz="1200" u="none">
                <a:solidFill>
                  <a:srgbClr val="FFFFFF"/>
                </a:solidFill>
                <a:latin typeface="Calibri"/>
              </a:rPr>
              <a:t>multiples clomid 25mg</a:t>
            </a:r>
            <a:br/>
            <a:r>
              <a:rPr b="false" i="false" strike="noStrike" sz="1200" u="none">
                <a:solidFill>
                  <a:srgbClr val="FFFFFF"/>
                </a:solidFill>
                <a:latin typeface="Calibri"/>
              </a:rPr>
              <a:t>average cost clomid treatment</a:t>
            </a:r>
            <a:br/>
            <a:r>
              <a:rPr b="false" i="false" strike="noStrike" sz="1200" u="none">
                <a:solidFill>
                  <a:srgbClr val="FFFFFF"/>
                </a:solidFill>
                <a:latin typeface="Calibri"/>
              </a:rPr>
              <a:t>clomid 50 mg 2 fois par jour</a:t>
            </a:r>
            <a:br/>
            <a:r>
              <a:rPr b="false" i="false" strike="noStrike" sz="1200" u="none">
                <a:solidFill>
                  <a:srgbClr val="FFFFFF"/>
                </a:solidFill>
                <a:latin typeface="Calibri"/>
              </a:rPr>
              <a:t>In 6 renal failure patients, about 20% of the amount of drug in the body was removed by hemodialysis during a 4 hour session</a:t>
            </a:r>
            <a:br/>
            <a:r>
              <a:rPr b="false" i="false" strike="noStrike" sz="1200" u="none">
                <a:solidFill>
                  <a:srgbClr val="FFFFFF"/>
                </a:solidFill>
                <a:latin typeface="Calibri"/>
              </a:rPr>
              <a:t>buy clomiphene citrate</a:t>
            </a:r>
            <a:br/>
            <a:r>
              <a:rPr b="false" i="false" strike="noStrike" sz="1200" u="none">
                <a:solidFill>
                  <a:srgbClr val="FFFFFF"/>
                </a:solidFill>
                <a:latin typeface="Calibri"/>
              </a:rPr>
              <a:t>has anyone bought clomid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clomid 50mg</a:t>
            </a:r>
            <a:br/>
            <a:r>
              <a:rPr b="false" i="false" strike="noStrike" sz="1200" u="none">
                <a:solidFill>
                  <a:srgbClr val="FFFFFF"/>
                </a:solidFill>
                <a:latin typeface="Calibri"/>
              </a:rPr>
              <a:t>purchase peptides clomiphene</a:t>
            </a:r>
            <a:br/>
            <a:r>
              <a:rPr b="false" i="false" strike="noStrike" sz="1200" u="none">
                <a:solidFill>
                  <a:srgbClr val="FFFFFF"/>
                </a:solidFill>
                <a:latin typeface="Calibri"/>
              </a:rPr>
              <a:t>I'd like to send this parcel to secured personal loan lenders In Cicero, Al Capone welcomes a bunch of girls on the back to a new whorehouse</a:t>
            </a:r>
            <a:br/>
            <a:r>
              <a:rPr b="false" i="false" strike="noStrike" sz="1200" u="none">
                <a:solidFill>
                  <a:srgbClr val="FFFFFF"/>
                </a:solidFill>
                <a:latin typeface="Calibri"/>
              </a:rPr>
              <a:t>clomid tablets for sale</a:t>
            </a:r>
            <a:br/>
            <a:r>
              <a:rPr b="false" i="false" strike="noStrike" sz="1200" u="none">
                <a:solidFill>
                  <a:srgbClr val="FFFFFF"/>
                </a:solidFill>
                <a:latin typeface="Calibri"/>
              </a:rPr>
              <a:t>clomid tablets price in pakistan</a:t>
            </a:r>
            <a:br/>
            <a:r>
              <a:rPr b="false" i="false" strike="noStrike" sz="1200" u="none">
                <a:solidFill>
                  <a:srgbClr val="FFFFFF"/>
                </a:solidFill>
                <a:latin typeface="Calibri"/>
              </a:rPr>
              <a:t>clomid price uk</a:t>
            </a:r>
            <a:br/>
            <a:r>
              <a:rPr b="false" i="false" strike="noStrike" sz="1200" u="none">
                <a:solidFill>
                  <a:srgbClr val="FFFFFF"/>
                </a:solidFill>
                <a:latin typeface="Calibri"/>
              </a:rPr>
              <a:t>order clomid online cheap</a:t>
            </a:r>
            <a:br/>
            <a:r>
              <a:rPr b="false" i="false" strike="noStrike" sz="1200" u="none">
                <a:solidFill>
                  <a:srgbClr val="FFFFFF"/>
                </a:solidFill>
                <a:latin typeface="Calibri"/>
              </a:rPr>
              <a:t>cost private prescription clomid</a:t>
            </a:r>
            <a:br/>
            <a:r>
              <a:rPr b="false" i="false" strike="noStrike" sz="1200" u="none">
                <a:solidFill>
                  <a:srgbClr val="FFFFFF"/>
                </a:solidFill>
                <a:latin typeface="Calibri"/>
              </a:rPr>
              <a:t>I have to say I&amp;rsquo;m really worried about getting mood swings too</a:t>
            </a:r>
            <a:br/>
            <a:r>
              <a:rPr b="false" i="false" strike="noStrike" sz="1200" u="none">
                <a:solidFill>
                  <a:srgbClr val="FFFFFF"/>
                </a:solidFill>
                <a:latin typeface="Calibri"/>
              </a:rPr>
              <a:t>where can i buy clomiphene online</a:t>
            </a:r>
            <a:br/>
            <a:r>
              <a:rPr b="false" i="false" strike="noStrike" sz="1200" u="none">
                <a:solidFill>
                  <a:srgbClr val="FFFFFF"/>
                </a:solidFill>
                <a:latin typeface="Calibri"/>
              </a:rPr>
              <a:t>how to take clomiphene 100 mg</a:t>
            </a:r>
            <a:br/>
            <a:r>
              <a:rPr b="false" i="false" strike="noStrike" sz="1200" u="none">
                <a:solidFill>
                  <a:srgbClr val="FFFFFF"/>
                </a:solidFill>
                <a:latin typeface="Calibri"/>
              </a:rPr>
              <a:t>Pneumocystis carinii pnmonisi profilaksisinde yetikinlerde nerilen doz gnde iki tablettir</a:t>
            </a:r>
            <a:br/>
            <a:r>
              <a:rPr b="false" i="false" strike="noStrike" sz="1200" u="none">
                <a:solidFill>
                  <a:srgbClr val="FFFFFF"/>
                </a:solidFill>
                <a:latin typeface="Calibri"/>
              </a:rPr>
              <a:t>order clomid online canada</a:t>
            </a:r>
            <a:br/>
            <a:r>
              <a:rPr b="false" i="false" strike="noStrike" sz="1200" u="none">
                <a:solidFill>
                  <a:srgbClr val="FFFFFF"/>
                </a:solidFill>
                <a:latin typeface="Calibri"/>
              </a:rPr>
              <a:t>how to get pregnant fast on clomid</a:t>
            </a:r>
            <a:br/>
            <a:r>
              <a:rPr b="false" i="false" strike="noStrike" sz="1200" u="none">
                <a:solidFill>
                  <a:srgbClr val="FFFFFF"/>
                </a:solidFill>
                <a:latin typeface="Calibri"/>
              </a:rPr>
              <a:t>Seven of these studies found that allergy management was successful in relieving the disease in 75-90% of patients</a:t>
            </a:r>
            <a:br/>
            <a:r>
              <a:rPr b="false" i="false" strike="noStrike" sz="1200" u="none">
                <a:solidFill>
                  <a:srgbClr val="FFFFFF"/>
                </a:solidFill>
                <a:latin typeface="Calibri"/>
              </a:rPr>
              <a:t>buy clomid no rx</a:t>
            </a:r>
            <a:br/>
            <a:r>
              <a:rPr b="false" i="false" strike="noStrike" sz="1200" u="none">
                <a:solidFill>
                  <a:srgbClr val="FFFFFF"/>
                </a:solidFill>
                <a:latin typeface="Calibri"/>
              </a:rPr>
              <a:t>clomiphene citrate tablets dosage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Berrys two major protocols, each of which lasted  18 months, were very different, but each was highly effective for him</a:t>
            </a:r>
            <a:br/>
            <a:r>
              <a:rPr b="false" i="false" strike="noStrike" sz="1200" u="none">
                <a:solidFill>
                  <a:srgbClr val="FFFFFF"/>
                </a:solidFill>
                <a:latin typeface="Calibri"/>
              </a:rPr>
              <a:t>cheapest clomid uk</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clomid tablets price</a:t>
            </a:r>
            <a:br/>
            <a:r>
              <a:rPr b="false" i="false" strike="noStrike" sz="1200" u="none">
                <a:solidFill>
                  <a:srgbClr val="FFFFFF"/>
                </a:solidFill>
                <a:latin typeface="Calibri"/>
              </a:rPr>
              <a:t>clomiphene 50 mg dosage</a:t>
            </a:r>
            <a:br/>
            <a:r>
              <a:rPr b="false" i="false" strike="noStrike" sz="1200" u="none">
                <a:solidFill>
                  <a:srgbClr val="FFFFFF"/>
                </a:solidFill>
                <a:latin typeface="Calibri"/>
              </a:rPr>
              <a:t>clomid cost 2012</a:t>
            </a:r>
            <a:br/>
            <a:r>
              <a:rPr b="false" i="false" strike="noStrike" sz="1200" u="none">
                <a:solidFill>
                  <a:srgbClr val="FFFFFF"/>
                </a:solidFill>
                <a:latin typeface="Calibri"/>
              </a:rPr>
              <a:t>where can i buy clomid online safely</a:t>
            </a:r>
            <a:br/>
            <a:r>
              <a:rPr b="false" i="false" strike="noStrike" sz="1200" u="none">
                <a:solidFill>
                  <a:srgbClr val="FFFFFF"/>
                </a:solidFill>
                <a:latin typeface="Calibri"/>
              </a:rPr>
              <a:t>You should use it at the first sign of a migraine</a:t>
            </a:r>
            <a:br/>
            <a:r>
              <a:rPr b="false" i="false" strike="noStrike" sz="1200" u="none">
                <a:solidFill>
                  <a:srgbClr val="FFFFFF"/>
                </a:solidFill>
                <a:latin typeface="Calibri"/>
              </a:rPr>
              <a:t>clomiphene citrate cost</a:t>
            </a:r>
            <a:br/>
            <a:r>
              <a:rPr b="false" i="false" strike="noStrike" sz="1200" u="none">
                <a:solidFill>
                  <a:srgbClr val="FFFFFF"/>
                </a:solidFill>
                <a:latin typeface="Calibri"/>
              </a:rPr>
              <a:t>clomid generic south africa</a:t>
            </a:r>
            <a:br/>
            <a:r>
              <a:rPr b="false" i="false" strike="noStrike" sz="1200" u="none">
                <a:solidFill>
                  <a:srgbClr val="FFFFFF"/>
                </a:solidFill>
                <a:latin typeface="Calibri"/>
              </a:rPr>
              <a:t>order clomid overnight</a:t>
            </a:r>
            <a:br/>
            <a:r>
              <a:rPr b="false" i="false" strike="noStrike" sz="1200" u="none">
                <a:solidFill>
                  <a:srgbClr val="FFFFFF"/>
                </a:solidFill>
                <a:latin typeface="Calibri"/>
              </a:rPr>
              <a:t>clomid 25mg success stories</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clomiphene citrate tablets ip clofert 100</a:t>
            </a:r>
            <a:br/>
            <a:r>
              <a:rPr b="false" i="false" strike="noStrike" sz="1200" u="none">
                <a:solidFill>
                  <a:srgbClr val="FFFFFF"/>
                </a:solidFill>
                <a:latin typeface="Calibri"/>
              </a:rPr>
              <a:t>purchase peptides clomid reviews</a:t>
            </a:r>
            <a:br/>
            <a:r>
              <a:rPr b="false" i="false" strike="noStrike" sz="1200" u="none">
                <a:solidFill>
                  <a:srgbClr val="FFFFFF"/>
                </a:solidFill>
                <a:latin typeface="Calibri"/>
              </a:rPr>
              <a:t>clomiphene 50 mg tablets</a:t>
            </a:r>
            <a:br/>
            <a:r>
              <a:rPr b="false" i="false" strike="noStrike" sz="1200" u="none">
                <a:solidFill>
                  <a:srgbClr val="FFFFFF"/>
                </a:solidFill>
                <a:latin typeface="Calibri"/>
              </a:rPr>
              <a:t>where can i buy clomid fertility drug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know any solutions to help reduce content from being ripped off? I'd definitely appreciate it.| ??? ????? ?????</a:t>
            </a:r>
            <a:br/>
            <a:r>
              <a:rPr b="false" i="false" strike="noStrike" sz="1200" u="none">
                <a:solidFill>
                  <a:srgbClr val="FFFFFF"/>
                </a:solidFill>
                <a:latin typeface="Calibri"/>
              </a:rPr>
              <a:t>can buy clomid online</a:t>
            </a:r>
            <a:br/>
            <a:r>
              <a:rPr b="false" i="false" strike="noStrike" sz="1200" u="none">
                <a:solidFill>
                  <a:srgbClr val="FFFFFF"/>
                </a:solidFill>
                <a:latin typeface="Calibri"/>
              </a:rPr>
              <a:t>100mg clomid risk twins</a:t>
            </a:r>
            <a:br/>
            <a:r>
              <a:rPr b="false" i="false" strike="noStrike" sz="1200" u="none">
                <a:solidFill>
                  <a:srgbClr val="FFFFFF"/>
                </a:solidFill>
                <a:latin typeface="Calibri"/>
              </a:rPr>
              <a:t>buying clomid for pct</a:t>
            </a:r>
            <a:br/>
            <a:r>
              <a:rPr b="false" i="false" strike="noStrike" sz="1200" u="none">
                <a:solidFill>
                  <a:srgbClr val="FFFFFF"/>
                </a:solidFill>
                <a:latin typeface="Calibri"/>
              </a:rPr>
              <a:t>Taking the drugs occasionally can leave you with withdrawal and rebound pain that me be worse than what you are experiencing now</a:t>
            </a:r>
            <a:br/>
            <a:r>
              <a:rPr b="false" i="false" strike="noStrike" sz="1200" u="none">
                <a:solidFill>
                  <a:srgbClr val="FFFFFF"/>
                </a:solidFill>
                <a:latin typeface="Calibri"/>
              </a:rPr>
              <a:t>buy clomiphene online uk</a:t>
            </a:r>
            <a:br/>
            <a:r>
              <a:rPr b="false" i="false" strike="noStrike" sz="1200" u="none">
                <a:solidFill>
                  <a:srgbClr val="FFFFFF"/>
                </a:solidFill>
                <a:latin typeface="Calibri"/>
              </a:rPr>
              <a:t>did not get pregnant clomid</a:t>
            </a:r>
            <a:br/>
            <a:r>
              <a:rPr b="false" i="false" strike="noStrike" sz="1200" u="none">
                <a:solidFill>
                  <a:srgbClr val="FFFFFF"/>
                </a:solidFill>
                <a:latin typeface="Calibri"/>
              </a:rPr>
              <a:t>where can i buy real clomid online</a:t>
            </a:r>
            <a:br/>
            <a:r>
              <a:rPr b="false" i="false" strike="noStrike" sz="1200" u="none">
                <a:solidFill>
                  <a:srgbClr val="FFFFFF"/>
                </a:solidFill>
                <a:latin typeface="Calibri"/>
              </a:rPr>
              <a:t>can gp prescribe clomid</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where to buy clomid online uk</a:t>
            </a:r>
            <a:br/>
            <a:r>
              <a:rPr b="false" i="false" strike="noStrike" sz="1200" u="none">
                <a:solidFill>
                  <a:srgbClr val="FFFFFF"/>
                </a:solidFill>
                <a:latin typeface="Calibri"/>
              </a:rPr>
              <a:t>where to buy clomid in the uk</a:t>
            </a:r>
            <a:br/>
            <a:r>
              <a:rPr b="false" i="false" strike="noStrike" sz="1200" u="none">
                <a:solidFill>
                  <a:srgbClr val="FFFFFF"/>
                </a:solidFill>
                <a:latin typeface="Calibri"/>
              </a:rPr>
              <a:t>Frsk ta ZYPREXA vid samma tidpunkt varje dag antingen vid mltid eller mellan mltider</a:t>
            </a:r>
            <a:br/>
            <a:r>
              <a:rPr b="false" i="false" strike="noStrike" sz="1200" u="none">
                <a:solidFill>
                  <a:srgbClr val="FFFFFF"/>
                </a:solidFill>
                <a:latin typeface="Calibri"/>
              </a:rPr>
              <a:t>taking clomid right after miscarriage</a:t>
            </a:r>
            <a:br/>
            <a:r>
              <a:rPr b="false" i="false" strike="noStrike" sz="1200" u="none">
                <a:solidFill>
                  <a:srgbClr val="FFFFFF"/>
                </a:solidFill>
                <a:latin typeface="Calibri"/>
              </a:rPr>
              <a:t>The ringing in my ears is still there, but not so loud, and the stiffness in my neck has eased a bit</a:t>
            </a:r>
            <a:br/>
            <a:r>
              <a:rPr b="false" i="false" strike="noStrike" sz="1200" u="none">
                <a:solidFill>
                  <a:srgbClr val="FFFFFF"/>
                </a:solidFill>
                <a:latin typeface="Calibri"/>
              </a:rPr>
              <a:t>buy clomid in mexico</a:t>
            </a:r>
            <a:br/>
            <a:r>
              <a:rPr b="false" i="false" strike="noStrike" sz="1200" u="none">
                <a:solidFill>
                  <a:srgbClr val="FFFFFF"/>
                </a:solidFill>
                <a:latin typeface="Calibri"/>
              </a:rPr>
              <a:t>is it illegal to buy clomid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doc At the end of month said to stop the antibiotic and upped my spiro to 75 mg per day</a:t>
            </a:r>
            <a:br/>
            <a:r>
              <a:rPr b="false" i="false" strike="noStrike" sz="1200" u="none">
                <a:solidFill>
                  <a:srgbClr val="FFFFFF"/>
                </a:solidFill>
                <a:latin typeface="Calibri"/>
              </a:rPr>
              <a:t>buy clomid or nolvadex</a:t>
            </a:r>
            <a:br/>
            <a:r>
              <a:rPr b="false" i="false" strike="noStrike" sz="1200" u="none">
                <a:solidFill>
                  <a:srgbClr val="FFFFFF"/>
                </a:solidFill>
                <a:latin typeface="Calibri"/>
              </a:rPr>
              <a:t>clomiphene citrate 50 mg tab reviews</a:t>
            </a:r>
            <a:br/>
            <a:r>
              <a:rPr b="false" i="false" strike="noStrike" sz="1200" u="none">
                <a:solidFill>
                  <a:srgbClr val="FFFFFF"/>
                </a:solidFill>
                <a:latin typeface="Calibri"/>
              </a:rPr>
              <a:t>do you need a prescription for clomid at walmart</a:t>
            </a:r>
            <a:br/>
            <a:r>
              <a:rPr b="false" i="false" strike="noStrike" sz="1200" u="none">
                <a:solidFill>
                  <a:srgbClr val="FFFFFF"/>
                </a:solidFill>
                <a:latin typeface="Calibri"/>
              </a:rPr>
              <a:t>clomiphene citrate challenge test wiki</a:t>
            </a:r>
            <a:br/>
            <a:r>
              <a:rPr b="false" i="false" strike="noStrike" sz="1200" u="none">
                <a:solidFill>
                  <a:srgbClr val="FFFFFF"/>
                </a:solidFill>
                <a:latin typeface="Calibri"/>
              </a:rPr>
              <a:t>where can i get clomid pills from</a:t>
            </a:r>
            <a:br/>
            <a:r>
              <a:rPr b="false" i="false" strike="noStrike" sz="1200" u="none">
                <a:solidFill>
                  <a:srgbClr val="FFFFFF"/>
                </a:solidFill>
                <a:latin typeface="Calibri"/>
              </a:rPr>
              <a:t>I think I need 2 grams (8 pills) for the first 11.5 hr flight, and another 2 mgs (8 pills) for the second flight of 3 hrs (this one is short, but ten times more claustrophobic)</a:t>
            </a:r>
            <a:br/>
            <a:r>
              <a:rPr b="false" i="false" strike="noStrike" sz="1200" u="none">
                <a:solidFill>
                  <a:srgbClr val="FFFFFF"/>
                </a:solidFill>
                <a:latin typeface="Calibri"/>
              </a:rPr>
              <a:t>fertility drug clomiphene clomid serophene milophene</a:t>
            </a:r>
            <a:br/>
            <a:r>
              <a:rPr b="false" i="false" strike="noStrike" sz="1200" u="none">
                <a:solidFill>
                  <a:srgbClr val="FFFFFF"/>
                </a:solidFill>
                <a:latin typeface="Calibri"/>
              </a:rPr>
              <a:t>can i buy clomid tablets</a:t>
            </a:r>
            <a:br/>
            <a:r>
              <a:rPr b="false" i="false" strike="noStrike" sz="1200" u="none">
                <a:solidFill>
                  <a:srgbClr val="FFFFFF"/>
                </a:solidFill>
                <a:latin typeface="Calibri"/>
              </a:rPr>
              <a:t>100 mg clomid better than 50 mg</a:t>
            </a:r>
            <a:br/>
            <a:r>
              <a:rPr b="false" i="false" strike="noStrike" sz="1200" u="none">
                <a:solidFill>
                  <a:srgbClr val="FFFFFF"/>
                </a:solidFill>
                <a:latin typeface="Calibri"/>
              </a:rPr>
              <a:t>Therefore, ask your doctor about screening for prostate cancer prior to treatment with Tamsulosin hydrochloride capsules and at regular intervals afterwards.</a:t>
            </a:r>
            <a:br/>
            <a:r>
              <a:rPr b="false" i="false" strike="noStrike" sz="1200" u="none">
                <a:solidFill>
                  <a:srgbClr val="FFFFFF"/>
                </a:solidFill>
                <a:latin typeface="Calibri"/>
              </a:rPr>
              <a:t>clomid 50 mg 2 comprim㸳 par jour</a:t>
            </a:r>
            <a:br/>
            <a:r>
              <a:rPr b="false" i="false" strike="noStrike" sz="1200" u="none">
                <a:solidFill>
                  <a:srgbClr val="FFFFFF"/>
                </a:solidFill>
                <a:latin typeface="Calibri"/>
              </a:rPr>
              <a:t>anyone ever buy clomid online</a:t>
            </a:r>
            <a:br/>
            <a:r>
              <a:rPr b="false" i="false" strike="noStrike" sz="1200" u="none">
                <a:solidFill>
                  <a:srgbClr val="FFFFFF"/>
                </a:solidFill>
                <a:latin typeface="Calibri"/>
              </a:rPr>
              <a:t>Tobacco Control had been an important to remember that HIV-infected patients with tuberculoid leprosy present with eye pain and other items be achieved</a:t>
            </a:r>
            <a:br/>
            <a:r>
              <a:rPr b="false" i="false" strike="noStrike" sz="1200" u="none">
                <a:solidFill>
                  <a:srgbClr val="FFFFFF"/>
                </a:solidFill>
                <a:latin typeface="Calibri"/>
              </a:rPr>
              <a:t>should you take clomid in the morning or at night</a:t>
            </a:r>
            <a:br/>
            <a:r>
              <a:rPr b="false" i="false" strike="noStrike" sz="1200" u="none">
                <a:solidFill>
                  <a:srgbClr val="FFFFFF"/>
                </a:solidFill>
                <a:latin typeface="Calibri"/>
              </a:rPr>
              <a:t>clomid 100mg iui success stories</a:t>
            </a:r>
            <a:br/>
            <a:r>
              <a:rPr b="false" i="false" strike="noStrike" sz="1200" u="none">
                <a:solidFill>
                  <a:srgbClr val="FFFFFF"/>
                </a:solidFill>
                <a:latin typeface="Calibri"/>
              </a:rPr>
              <a:t>clomid cheapest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mixing steroids with a medication that interacts with a pathway involved with testosterone in the body.</a:t>
            </a:r>
            <a:br/>
            <a:r>
              <a:rPr b="false" i="false" strike="noStrike" sz="1200" u="none">
                <a:solidFill>
                  <a:srgbClr val="FFFFFF"/>
                </a:solidFill>
                <a:latin typeface="Calibri"/>
              </a:rPr>
              <a:t>get clomid prescription</a:t>
            </a:r>
            <a:br/>
            <a:r>
              <a:rPr b="false" i="false" strike="noStrike" sz="1200" u="none">
                <a:solidFill>
                  <a:srgbClr val="FFFFFF"/>
                </a:solidFill>
                <a:latin typeface="Calibri"/>
              </a:rPr>
              <a:t>rx clomid</a:t>
            </a:r>
            <a:br/>
            <a:r>
              <a:rPr b="false" i="false" strike="noStrike" sz="1200" u="none">
                <a:solidFill>
                  <a:srgbClr val="FFFFFF"/>
                </a:solidFill>
                <a:latin typeface="Calibri"/>
              </a:rPr>
              <a:t>how to use clomid to get pregnant</a:t>
            </a:r>
            <a:br/>
            <a:r>
              <a:rPr b="false" i="false" strike="noStrike" sz="1200" u="none">
                <a:solidFill>
                  <a:srgbClr val="FFFFFF"/>
                </a:solidFill>
                <a:latin typeface="Calibri"/>
              </a:rPr>
              <a:t>Irbesartan Winthrop no debe utilizarse en personas hipersensibles (al&amp;eacute;rgicas) al irbesartn o cualquiera de los dems componentes</a:t>
            </a:r>
            <a:br/>
            <a:r>
              <a:rPr b="false" i="false" strike="noStrike" sz="1200" u="none">
                <a:solidFill>
                  <a:srgbClr val="FFFFFF"/>
                </a:solidFill>
                <a:latin typeface="Calibri"/>
              </a:rPr>
              <a:t>100mg clomid success stories pcos</a:t>
            </a:r>
            <a:br/>
            <a:r>
              <a:rPr b="false" i="false" strike="noStrike" sz="1200" u="none">
                <a:solidFill>
                  <a:srgbClr val="FFFFFF"/>
                </a:solidFill>
                <a:latin typeface="Calibri"/>
              </a:rPr>
              <a:t>As far as I know, at least at CVS, we didn&amp;#39;t need to see the womens ID</a:t>
            </a:r>
            <a:br/>
            <a:r>
              <a:rPr b="false" i="false" strike="noStrike" sz="1200" u="none">
                <a:solidFill>
                  <a:srgbClr val="FFFFFF"/>
                </a:solidFill>
                <a:latin typeface="Calibri"/>
              </a:rPr>
              <a:t>clomid dosage directions</a:t>
            </a:r>
            <a:br/>
            <a:r>
              <a:rPr b="false" i="false" strike="noStrike" sz="1200" u="none">
                <a:solidFill>
                  <a:srgbClr val="FFFFFF"/>
                </a:solidFill>
                <a:latin typeface="Calibri"/>
              </a:rPr>
              <a:t>clomiphene citrate challenge test physiology</a:t>
            </a:r>
            <a:br/>
            <a:r>
              <a:rPr b="false" i="false" strike="noStrike" sz="1200" u="none">
                <a:solidFill>
                  <a:srgbClr val="FFFFFF"/>
                </a:solidFill>
                <a:latin typeface="Calibri"/>
              </a:rPr>
              <a:t>100mg clomid success stories 2013</a:t>
            </a:r>
            <a:br/>
            <a:r>
              <a:rPr b="false" i="false" strike="noStrike" sz="1200" u="none">
                <a:solidFill>
                  <a:srgbClr val="FFFFFF"/>
                </a:solidFill>
                <a:latin typeface="Calibri"/>
              </a:rPr>
              <a:t>The risk may be higher for people who use NSAIDs for a long time, are older in age, have poor health, smoke, or drink alcohol while using topical diclofenac</a:t>
            </a:r>
            <a:br/>
            <a:r>
              <a:rPr b="false" i="false" strike="noStrike" sz="1200" u="none">
                <a:solidFill>
                  <a:srgbClr val="FFFFFF"/>
                </a:solidFill>
                <a:latin typeface="Calibri"/>
              </a:rPr>
              <a:t>clomid tablets 100mg</a:t>
            </a:r>
            <a:br/>
            <a:r>
              <a:rPr b="false" i="false" strike="noStrike" sz="1200" u="none">
                <a:solidFill>
                  <a:srgbClr val="FFFFFF"/>
                </a:solidFill>
                <a:latin typeface="Calibri"/>
              </a:rPr>
              <a:t>anyone get twins on 50mg clomid</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clomid price walmart</a:t>
            </a:r>
            <a:br/>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clomid pct dosage prohormone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discount coupons</a:t>
            </a:r>
            <a:br/>
            <a:r>
              <a:rPr b="false" i="false" strike="noStrike" sz="1200" u="none">
                <a:solidFill>
                  <a:srgbClr val="FFFFFF"/>
                </a:solidFill>
                <a:latin typeface="Calibri"/>
              </a:rPr>
              <a:t>It is also important to note that children under 12 years old are not recommended to take this pharmaceutical product</a:t>
            </a:r>
            <a:br/>
            <a:r>
              <a:rPr b="false" i="false" strike="noStrike" sz="1200" u="none">
                <a:solidFill>
                  <a:srgbClr val="FFFFFF"/>
                </a:solidFill>
                <a:latin typeface="Calibri"/>
              </a:rPr>
              <a:t>how safe is it to buy clomid online</a:t>
            </a:r>
            <a:br/>
            <a:r>
              <a:rPr b="false" i="false" strike="noStrike" sz="1200" u="none">
                <a:solidFill>
                  <a:srgbClr val="FFFFFF"/>
                </a:solidFill>
                <a:latin typeface="Calibri"/>
              </a:rPr>
              <a:t>Chemically, it is 4-chloro-N-furfuryl-5-sulfamoylanthranilic acid</a:t>
            </a:r>
            <a:br/>
            <a:r>
              <a:rPr b="false" i="false" strike="noStrike" sz="1200" u="none">
                <a:solidFill>
                  <a:srgbClr val="FFFFFF"/>
                </a:solidFill>
                <a:latin typeface="Calibri"/>
              </a:rPr>
              <a:t>clomid generic fertomid</a:t>
            </a:r>
            <a:br/>
            <a:r>
              <a:rPr b="false" i="false" strike="noStrike" sz="1200" u="none">
                <a:solidFill>
                  <a:srgbClr val="FFFFFF"/>
                </a:solidFill>
                <a:latin typeface="Calibri"/>
              </a:rPr>
              <a:t>50 mg clomid didn't work</a:t>
            </a:r>
            <a:br/>
            <a:r>
              <a:rPr b="false" i="false" strike="noStrike" sz="1200" u="none">
                <a:solidFill>
                  <a:srgbClr val="FFFFFF"/>
                </a:solidFill>
                <a:latin typeface="Calibri"/>
              </a:rPr>
              <a:t>clomiphene citrate cost uk</a:t>
            </a:r>
            <a:br/>
            <a:r>
              <a:rPr b="false" i="false" strike="noStrike" sz="1200" u="none">
                <a:solidFill>
                  <a:srgbClr val="FFFFFF"/>
                </a:solidFill>
                <a:latin typeface="Calibri"/>
              </a:rPr>
              <a:t>order clomid pills online</a:t>
            </a:r>
            <a:br/>
            <a:r>
              <a:rPr b="false" i="false" strike="noStrike" sz="1200" u="none">
                <a:solidFill>
                  <a:srgbClr val="FFFFFF"/>
                </a:solidFill>
                <a:latin typeface="Calibri"/>
              </a:rPr>
              <a:t>clomiphene clomid</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anyone get pregnant on 25mg clomid</a:t>
            </a:r>
            <a:br/>
            <a:r>
              <a:rPr b="false" i="false" strike="noStrike" sz="1200" u="none">
                <a:solidFill>
                  <a:srgbClr val="FFFFFF"/>
                </a:solidFill>
                <a:latin typeface="Calibri"/>
              </a:rPr>
              <a:t>where can i buy clomid in australia</a:t>
            </a:r>
            <a:br/>
            <a:r>
              <a:rPr b="false" i="false" strike="noStrike" sz="1200" u="none">
                <a:solidFill>
                  <a:srgbClr val="FFFFFF"/>
                </a:solidFill>
                <a:latin typeface="Calibri"/>
              </a:rPr>
              <a:t>clomid calculator for ovulation</a:t>
            </a:r>
            <a:br/>
            <a:r>
              <a:rPr b="false" i="false" strike="noStrike" sz="1200" u="none">
                <a:solidFill>
                  <a:srgbClr val="FFFFFF"/>
                </a:solidFill>
                <a:latin typeface="Calibri"/>
              </a:rPr>
              <a:t>pcos clomid 150mg success</a:t>
            </a:r>
            <a:br/>
            <a:r>
              <a:rPr b="false" i="false" strike="noStrike" sz="1200" u="none">
                <a:solidFill>
                  <a:srgbClr val="FFFFFF"/>
                </a:solidFill>
                <a:latin typeface="Calibri"/>
              </a:rPr>
              <a:t>Msn entocort ec coupons benoquin cream cream cream</a:t>
            </a:r>
            <a:br/>
            <a:r>
              <a:rPr b="false" i="false" strike="noStrike" sz="1200" u="none">
                <a:solidFill>
                  <a:srgbClr val="FFFFFF"/>
                </a:solidFill>
                <a:latin typeface="Calibri"/>
              </a:rPr>
              <a:t>buy clomid online from canada</a:t>
            </a:r>
            <a:br/>
            <a:r>
              <a:rPr b="false" i="false" strike="noStrike" sz="1200" u="none">
                <a:solidFill>
                  <a:srgbClr val="FFFFFF"/>
                </a:solidFill>
                <a:latin typeface="Calibri"/>
              </a:rPr>
              <a:t>clomid pct dosage after anavar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ovulation calculator for pcos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Order Clomid Online Cheap - Do You Need A Prescription For Clomid At Walmart</dc:title>
  <dc:description>Cost clomid ontario, clomiphene citrate 50 mg buy, clomiphene 100 mg tab, 100mg clomid ovulation, how much clomid should i take to get twins, purchase peptides clomid reviews, clomid pct dosage prohormone</dc:description>
  <dc:subject>Order Clomid Online Cheap - Do You Need A Prescription For Clomid At Walmart</dc:subject>
  <cp:keywords>where can you buy clomid in australia, clomiphene 50 mg price, how long does it take you to get pregnant on clomid, clomid pct dose, clomid fertility pills online uk, is it bad to take clomid while pregnant, clomid 50 mg 2 fois par jour, has anyone bought clomid online, order clomid online cheap, clomiphene 50 mg dosage</cp:keywords>
  <cp:category/>
</cp:coreProperties>
</file>