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871.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872.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873.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874.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875.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876.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877.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878.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879.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880.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881.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882.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883.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884.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Buy Ventolin Online In Europe</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ventolin inhaler 100 mcg 200 doz yan etkileri</a:t>
            </a:r>
            <a:br/>
            <a:r>
              <a:rPr b="false" i="false" strike="noStrike" sz="1200" u="none">
                <a:solidFill>
                  <a:srgbClr val="FFFFFF"/>
                </a:solidFill>
                <a:latin typeface="Calibri"/>
              </a:rPr>
              <a:t>buy liquid albuterol online</a:t>
            </a:r>
            <a:br/>
            <a:r>
              <a:rPr b="false" i="false" strike="noStrike" sz="1200" u="none">
                <a:solidFill>
                  <a:srgbClr val="FFFFFF"/>
                </a:solidFill>
                <a:latin typeface="Calibri"/>
              </a:rPr>
              <a:t>Head still pounding at bed, but feel asleep ok - woke at 6am and started chores - still full of energy</a:t>
            </a:r>
            <a:br/>
            <a:r>
              <a:rPr b="false" i="false" strike="noStrike" sz="1200" u="none">
                <a:solidFill>
                  <a:srgbClr val="FFFFFF"/>
                </a:solidFill>
                <a:latin typeface="Calibri"/>
              </a:rPr>
              <a:t>are albuterol inhalers available over the counter</a:t>
            </a:r>
            <a:br/>
            <a:r>
              <a:rPr b="false" i="false" strike="noStrike" sz="1200" u="none">
                <a:solidFill>
                  <a:srgbClr val="FFFFFF"/>
                </a:solidFill>
                <a:latin typeface="Calibri"/>
              </a:rPr>
              <a:t>albuterol inhaler costco</a:t>
            </a:r>
            <a:br/>
            <a:r>
              <a:rPr b="false" i="false" strike="noStrike" sz="1200" u="none">
                <a:solidFill>
                  <a:srgbClr val="FFFFFF"/>
                </a:solidFill>
                <a:latin typeface="Calibri"/>
              </a:rPr>
              <a:t>Why? Because itcatalyzed adesire to better understand my body,my health, and why my hair was falling out</a:t>
            </a:r>
            <a:br/>
            <a:r>
              <a:rPr b="false" i="false" strike="noStrike" sz="1200" u="none">
                <a:solidFill>
                  <a:srgbClr val="FFFFFF"/>
                </a:solidFill>
                <a:latin typeface="Calibri"/>
              </a:rPr>
              <a:t>can you get ventolin over counter australia</a:t>
            </a:r>
            <a:br/>
            <a:r>
              <a:rPr b="false" i="false" strike="noStrike" sz="1200" u="none">
                <a:solidFill>
                  <a:srgbClr val="FFFFFF"/>
                </a:solidFill>
                <a:latin typeface="Calibri"/>
              </a:rPr>
              <a:t>albuterol nebulizer 2.5 mg/3ml</a:t>
            </a:r>
            <a:br/>
            <a:r>
              <a:rPr b="false" i="false" strike="noStrike" sz="1200" u="none">
                <a:solidFill>
                  <a:srgbClr val="FFFFFF"/>
                </a:solidFill>
                <a:latin typeface="Calibri"/>
              </a:rPr>
              <a:t>ventolin evohaler no prescription</a:t>
            </a:r>
            <a:br/>
            <a:r>
              <a:rPr b="false" i="false" strike="noStrike" sz="1200" u="none">
                <a:solidFill>
                  <a:srgbClr val="FFFFFF"/>
                </a:solidFill>
                <a:latin typeface="Calibri"/>
              </a:rPr>
              <a:t>albuterol inhaler use during pregnancy</a:t>
            </a:r>
            <a:br/>
            <a:r>
              <a:rPr b="false" i="false" strike="noStrike" sz="1200" u="none">
                <a:solidFill>
                  <a:srgbClr val="FFFFFF"/>
                </a:solidFill>
                <a:latin typeface="Calibri"/>
              </a:rPr>
              <a:t>ventolin nebulizer machines</a:t>
            </a:r>
            <a:br/>
            <a:r>
              <a:rPr b="false" i="false" strike="noStrike" sz="1200" u="none">
                <a:solidFill>
                  <a:srgbClr val="FFFFFF"/>
                </a:solidFill>
                <a:latin typeface="Calibri"/>
              </a:rPr>
              <a:t>pro air albuterol inhaler cost</a:t>
            </a:r>
            <a:br/>
            <a:r>
              <a:rPr b="false" i="false" strike="noStrike" sz="1200" u="none">
                <a:solidFill>
                  <a:srgbClr val="FFFFFF"/>
                </a:solidFill>
                <a:latin typeface="Calibri"/>
              </a:rPr>
              <a:t>cheapest place to buy albuterol</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is there a generic for ventolin hfa</a:t>
            </a:r>
            <a:br/>
            <a:r>
              <a:rPr b="false" i="false" strike="noStrike" sz="1200" u="none">
                <a:solidFill>
                  <a:srgbClr val="FFFFFF"/>
                </a:solidFill>
                <a:latin typeface="Calibri"/>
              </a:rPr>
              <a:t>do you need a prescription to buy ventolin</a:t>
            </a:r>
            <a:br/>
            <a:r>
              <a:rPr b="false" i="false" strike="noStrike" sz="1200" u="none">
                <a:solidFill>
                  <a:srgbClr val="FFFFFF"/>
                </a:solidFill>
                <a:latin typeface="Calibri"/>
              </a:rPr>
              <a:t>can you buy ventolin over counter spain</a:t>
            </a:r>
            <a:br/>
            <a:r>
              <a:rPr b="false" i="false" strike="noStrike" sz="1200" u="none">
                <a:solidFill>
                  <a:srgbClr val="FFFFFF"/>
                </a:solidFill>
                <a:latin typeface="Calibri"/>
              </a:rPr>
              <a:t>order ventolin inhalers online</a:t>
            </a:r>
            <a:br/>
            <a:r>
              <a:rPr b="false" i="false" strike="noStrike" sz="1200" u="none">
                <a:solidFill>
                  <a:srgbClr val="FFFFFF"/>
                </a:solidFill>
                <a:latin typeface="Calibri"/>
              </a:rPr>
              <a:t>No side effects addressing lifestyle issues such as soon as intercourse with an infected lover, t expect it to be, impress your wife</a:t>
            </a:r>
            <a:br/>
            <a:r>
              <a:rPr b="false" i="false" strike="noStrike" sz="1200" u="none">
                <a:solidFill>
                  <a:srgbClr val="FFFFFF"/>
                </a:solidFill>
                <a:latin typeface="Calibri"/>
              </a:rPr>
              <a:t>ventolin inhaler price philippines</a:t>
            </a:r>
            <a:br/>
            <a:r>
              <a:rPr b="false" i="false" strike="noStrike" sz="1200" u="none">
                <a:solidFill>
                  <a:srgbClr val="FFFFFF"/>
                </a:solidFill>
                <a:latin typeface="Calibri"/>
              </a:rPr>
              <a:t>A platform for writers and artists to create and share, HelloGiggles welcomes reader contributions and publishes them daily</a:t>
            </a:r>
            <a:br/>
            <a:r>
              <a:rPr b="false" i="false" strike="noStrike" sz="1200" u="none">
                <a:solidFill>
                  <a:srgbClr val="FFFFFF"/>
                </a:solidFill>
                <a:latin typeface="Calibri"/>
              </a:rPr>
              <a:t>ventolin 2mg salbutamol</a:t>
            </a:r>
            <a:br/>
            <a:r>
              <a:rPr b="false" i="false" strike="noStrike" sz="1200" u="none">
                <a:solidFill>
                  <a:srgbClr val="FFFFFF"/>
                </a:solidFill>
                <a:latin typeface="Calibri"/>
              </a:rPr>
              <a:t>These tumors have spread to the genital structures or to the lungs, but the prognostic score is less than 7</a:t>
            </a:r>
            <a:br/>
            <a:r>
              <a:rPr b="false" i="false" strike="noStrike" sz="1200" u="none">
                <a:solidFill>
                  <a:srgbClr val="FFFFFF"/>
                </a:solidFill>
                <a:latin typeface="Calibri"/>
              </a:rPr>
              <a:t>nebulizer ventolin pulmicort</a:t>
            </a:r>
            <a:br/>
            <a:r>
              <a:rPr b="false" i="false" strike="noStrike" sz="1200" u="none">
                <a:solidFill>
                  <a:srgbClr val="FFFFFF"/>
                </a:solidFill>
                <a:latin typeface="Calibri"/>
              </a:rPr>
              <a:t>emergency prescription ventolin</a:t>
            </a:r>
            <a:br/>
            <a:r>
              <a:rPr b="false" i="false" strike="noStrike" sz="1200" u="none">
                <a:solidFill>
                  <a:srgbClr val="FFFFFF"/>
                </a:solidFill>
                <a:latin typeface="Calibri"/>
              </a:rPr>
              <a:t>ventolin cost uk</a:t>
            </a:r>
            <a:br/>
            <a:r>
              <a:rPr b="false" i="false" strike="noStrike" sz="1200" u="none">
                <a:solidFill>
                  <a:srgbClr val="FFFFFF"/>
                </a:solidFill>
                <a:latin typeface="Calibri"/>
              </a:rPr>
              <a:t>I have had no other problems with D.S</a:t>
            </a:r>
            <a:br/>
            <a:r>
              <a:rPr b="false" i="false" strike="noStrike" sz="1200" u="none">
                <a:solidFill>
                  <a:srgbClr val="FFFFFF"/>
                </a:solidFill>
                <a:latin typeface="Calibri"/>
              </a:rPr>
              <a:t>cheapest albuterol hfa</a:t>
            </a:r>
            <a:br/>
            <a:r>
              <a:rPr b="false" i="false" strike="noStrike" sz="1200" u="none">
                <a:solidFill>
                  <a:srgbClr val="FFFFFF"/>
                </a:solidFill>
                <a:latin typeface="Calibri"/>
              </a:rPr>
              <a:t>generic form ventolin hfa</a:t>
            </a:r>
            <a:br/>
            <a:r>
              <a:rPr b="false" i="false" strike="noStrike" sz="1200" u="none">
                <a:solidFill>
                  <a:srgbClr val="FFFFFF"/>
                </a:solidFill>
                <a:latin typeface="Calibri"/>
              </a:rPr>
              <a:t>can you buy ventolin over the counter in the usa</a:t>
            </a:r>
            <a:br/>
            <a:r>
              <a:rPr b="false" i="false" strike="noStrike" sz="1200" u="none">
                <a:solidFill>
                  <a:srgbClr val="FFFFFF"/>
                </a:solidFill>
                <a:latin typeface="Calibri"/>
              </a:rPr>
              <a:t>ventolin hfa manufacturer</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Diseases of the limbs, especially soft tissue injuries (contusions) and joint disorders (sprains and luxations) of less than 2 weeks duration were the most frequently diagnosed.</a:t>
            </a:r>
            <a:br/>
            <a:r>
              <a:rPr b="false" i="false" strike="noStrike" sz="1200" u="none">
                <a:solidFill>
                  <a:srgbClr val="FFFFFF"/>
                </a:solidFill>
                <a:latin typeface="Calibri"/>
              </a:rPr>
              <a:t>albuterol inhalers cheap</a:t>
            </a:r>
            <a:br/>
            <a:r>
              <a:rPr b="false" i="false" strike="noStrike" sz="1200" u="none">
                <a:solidFill>
                  <a:srgbClr val="FFFFFF"/>
                </a:solidFill>
                <a:latin typeface="Calibri"/>
              </a:rPr>
              <a:t>Do not cover the treated area with clothes or gloves for 10 minutes after you apply the gel (Voltaren), or until the liquid (Pennsaid) has dried if you are using the liquid.</a:t>
            </a:r>
            <a:br/>
            <a:r>
              <a:rPr b="false" i="false" strike="noStrike" sz="1200" u="none">
                <a:solidFill>
                  <a:srgbClr val="FFFFFF"/>
                </a:solidFill>
                <a:latin typeface="Calibri"/>
              </a:rPr>
              <a:t>albuterol online canada</a:t>
            </a:r>
            <a:br/>
            <a:r>
              <a:rPr b="false" i="false" strike="noStrike" sz="1200" u="none">
                <a:solidFill>
                  <a:srgbClr val="FFFFFF"/>
                </a:solidFill>
                <a:latin typeface="Calibri"/>
              </a:rPr>
              <a:t>ventolin inhaler price canada</a:t>
            </a:r>
            <a:br/>
            <a:r>
              <a:rPr b="false" i="false" strike="noStrike" sz="1200" u="none">
                <a:solidFill>
                  <a:srgbClr val="FFFFFF"/>
                </a:solidFill>
                <a:latin typeface="Calibri"/>
              </a:rPr>
              <a:t>buy cheap ventolin</a:t>
            </a:r>
            <a:br/>
            <a:r>
              <a:rPr b="false" i="false" strike="noStrike" sz="1200" u="none">
                <a:solidFill>
                  <a:srgbClr val="FFFFFF"/>
                </a:solidFill>
                <a:latin typeface="Calibri"/>
              </a:rPr>
              <a:t>where to get cheap albuterol inhalers</a:t>
            </a:r>
            <a:br/>
            <a:r>
              <a:rPr b="false" i="false" strike="noStrike" sz="1200" u="none">
                <a:solidFill>
                  <a:srgbClr val="FFFFFF"/>
                </a:solidFill>
                <a:latin typeface="Calibri"/>
              </a:rPr>
              <a:t>albuterol inhalers</a:t>
            </a:r>
            <a:br/>
            <a:r>
              <a:rPr b="false" i="false" strike="noStrike" sz="1200" u="none">
                <a:solidFill>
                  <a:srgbClr val="FFFFFF"/>
                </a:solidFill>
                <a:latin typeface="Calibri"/>
              </a:rPr>
              <a:t>can i buy ventolin over the counter in canada</a:t>
            </a:r>
            <a:br/>
            <a:r>
              <a:rPr b="false" i="false" strike="noStrike" sz="1200" u="none">
                <a:solidFill>
                  <a:srgbClr val="FFFFFF"/>
                </a:solidFill>
                <a:latin typeface="Calibri"/>
              </a:rPr>
              <a:t>generic albuterol walmart</a:t>
            </a:r>
            <a:br/>
            <a:r>
              <a:rPr b="false" i="false" strike="noStrike" sz="1200" u="none">
                <a:solidFill>
                  <a:srgbClr val="FFFFFF"/>
                </a:solidFill>
                <a:latin typeface="Calibri"/>
              </a:rPr>
              <a:t>ventolin hfa 90 mcg actuation aerosol inhaler</a:t>
            </a:r>
            <a:br/>
            <a:r>
              <a:rPr b="false" i="false" strike="noStrike" sz="1200" u="none">
                <a:solidFill>
                  <a:srgbClr val="FFFFFF"/>
                </a:solidFill>
                <a:latin typeface="Calibri"/>
              </a:rPr>
              <a:t>For these reasons, before you start taking doxazosin it is important that your doctor knows:</a:t>
            </a:r>
            <a:br/>
            <a:r>
              <a:rPr b="false" i="false" strike="noStrike" sz="1200" u="none">
                <a:solidFill>
                  <a:srgbClr val="FFFFFF"/>
                </a:solidFill>
                <a:latin typeface="Calibri"/>
              </a:rPr>
              <a:t>albuterol inhaler price at walmart</a:t>
            </a:r>
            <a:br/>
            <a:r>
              <a:rPr b="false" i="false" strike="noStrike" sz="1200" u="none">
                <a:solidFill>
                  <a:srgbClr val="FFFFFF"/>
                </a:solidFill>
                <a:latin typeface="Calibri"/>
              </a:rPr>
              <a:t>what is albuterol used for in adults</a:t>
            </a:r>
            <a:br/>
            <a:r>
              <a:rPr b="false" i="false" strike="noStrike" sz="1200" u="none">
                <a:solidFill>
                  <a:srgbClr val="FFFFFF"/>
                </a:solidFill>
                <a:latin typeface="Calibri"/>
              </a:rPr>
              <a:t>inhaler ventolin buy</a:t>
            </a:r>
            <a:br/>
            <a:r>
              <a:rPr b="false" i="false" strike="noStrike" sz="1200" u="none">
                <a:solidFill>
                  <a:srgbClr val="FFFFFF"/>
                </a:solidFill>
                <a:latin typeface="Calibri"/>
              </a:rPr>
              <a:t>ventolin inhaler dosage</a:t>
            </a:r>
            <a:br/>
            <a:r>
              <a:rPr b="false" i="false" strike="noStrike" sz="1200" u="none">
                <a:solidFill>
                  <a:srgbClr val="FFFFFF"/>
                </a:solidFill>
                <a:latin typeface="Calibri"/>
              </a:rPr>
              <a:t>albuterol hfa inhaler coupon</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albuterol nebulizer solution 2.5 mg</a:t>
            </a:r>
            <a:br/>
            <a:r>
              <a:rPr b="false" i="false" strike="noStrike" sz="1200" u="none">
                <a:solidFill>
                  <a:srgbClr val="FFFFFF"/>
                </a:solidFill>
                <a:latin typeface="Calibri"/>
              </a:rPr>
              <a:t>Oral soln: take on empty stomach</a:t>
            </a:r>
            <a:br/>
            <a:r>
              <a:rPr b="false" i="false" strike="noStrike" sz="1200" u="none">
                <a:solidFill>
                  <a:srgbClr val="FFFFFF"/>
                </a:solidFill>
                <a:latin typeface="Calibri"/>
              </a:rPr>
              <a:t>can you buy ventolin online</a:t>
            </a:r>
            <a:br/>
            <a:r>
              <a:rPr b="false" i="false" strike="noStrike" sz="1200" u="none">
                <a:solidFill>
                  <a:srgbClr val="FFFFFF"/>
                </a:solidFill>
                <a:latin typeface="Calibri"/>
              </a:rPr>
              <a:t>ventolin hfa coupon</a:t>
            </a:r>
            <a:br/>
            <a:r>
              <a:rPr b="false" i="false" strike="noStrike" sz="1200" u="none">
                <a:solidFill>
                  <a:srgbClr val="FFFFFF"/>
                </a:solidFill>
                <a:latin typeface="Calibri"/>
              </a:rPr>
              <a:t>ventolin nebules 5mg/2 5ml</a:t>
            </a:r>
            <a:br/>
            <a:r>
              <a:rPr b="false" i="false" strike="noStrike" sz="1200" u="none">
                <a:solidFill>
                  <a:srgbClr val="FFFFFF"/>
                </a:solidFill>
                <a:latin typeface="Calibri"/>
              </a:rPr>
              <a:t>There are actually a lot of MRAs subscribed to 2x</a:t>
            </a:r>
            <a:br/>
            <a:r>
              <a:rPr b="false" i="false" strike="noStrike" sz="1200" u="none">
                <a:solidFill>
                  <a:srgbClr val="FFFFFF"/>
                </a:solidFill>
                <a:latin typeface="Calibri"/>
              </a:rPr>
              <a:t>cost of albuterol inhaler at walgreens</a:t>
            </a:r>
            <a:br/>
            <a:r>
              <a:rPr b="false" i="false" strike="noStrike" sz="1200" u="none">
                <a:solidFill>
                  <a:srgbClr val="FFFFFF"/>
                </a:solidFill>
                <a:latin typeface="Calibri"/>
              </a:rPr>
              <a:t>For some of these cycles (2 fresh and 1 frozen) I did 3 months of lupron beforehand to help my endometriosis</a:t>
            </a:r>
            <a:br/>
            <a:r>
              <a:rPr b="false" i="false" strike="noStrike" sz="1200" u="none">
                <a:solidFill>
                  <a:srgbClr val="FFFFFF"/>
                </a:solidFill>
                <a:latin typeface="Calibri"/>
              </a:rPr>
              <a:t>buy ventolin hfa inhaler online</a:t>
            </a:r>
            <a:br/>
            <a:r>
              <a:rPr b="false" i="false" strike="noStrike" sz="1200" u="none">
                <a:solidFill>
                  <a:srgbClr val="FFFFFF"/>
                </a:solidFill>
                <a:latin typeface="Calibri"/>
              </a:rPr>
              <a:t>It's now been another 3 yrs and at 31 decided to come off it to try for my second child</a:t>
            </a:r>
            <a:br/>
            <a:r>
              <a:rPr b="false" i="false" strike="noStrike" sz="1200" u="none">
                <a:solidFill>
                  <a:srgbClr val="FFFFFF"/>
                </a:solidFill>
                <a:latin typeface="Calibri"/>
              </a:rPr>
              <a:t>ventolin price australia</a:t>
            </a:r>
            <a:br/>
            <a:r>
              <a:rPr b="false" i="false" strike="noStrike" sz="1200" u="none">
                <a:solidFill>
                  <a:srgbClr val="FFFFFF"/>
                </a:solidFill>
                <a:latin typeface="Calibri"/>
              </a:rPr>
              <a:t>best price on ventolin hfa</a:t>
            </a:r>
            <a:br/>
            <a:r>
              <a:rPr b="false" i="false" strike="noStrike" sz="1200" u="none">
                <a:solidFill>
                  <a:srgbClr val="FFFFFF"/>
                </a:solidFill>
                <a:latin typeface="Calibri"/>
              </a:rPr>
              <a:t>Our dog probably did not get out as frequently as he should have</a:t>
            </a:r>
            <a:br/>
            <a:r>
              <a:rPr b="false" i="false" strike="noStrike" sz="1200" u="none">
                <a:solidFill>
                  <a:srgbClr val="FFFFFF"/>
                </a:solidFill>
                <a:latin typeface="Calibri"/>
              </a:rPr>
              <a:t>ventolin evohaler asthma inhaler bnisb cheapest</a:t>
            </a:r>
            <a:br/>
            <a:r>
              <a:rPr b="false" i="false" strike="noStrike" sz="1200" u="none">
                <a:solidFill>
                  <a:srgbClr val="FFFFFF"/>
                </a:solidFill>
                <a:latin typeface="Calibri"/>
              </a:rPr>
              <a:t>buy albuterol online india</a:t>
            </a:r>
            <a:br/>
            <a:r>
              <a:rPr b="false" i="false" strike="noStrike" sz="1200" u="none">
                <a:solidFill>
                  <a:srgbClr val="FFFFFF"/>
                </a:solidFill>
                <a:latin typeface="Calibri"/>
              </a:rPr>
              <a:t>albuterol hfa 108 (90 base) mcg/act inhaler</a:t>
            </a:r>
            <a:br/>
            <a:r>
              <a:rPr b="false" i="false" strike="noStrike" sz="1200" u="none">
                <a:solidFill>
                  <a:srgbClr val="FFFFFF"/>
                </a:solidFill>
                <a:latin typeface="Calibri"/>
              </a:rPr>
              <a:t>ventolin priceline</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Even with coupon, rebate and discount, the price you pay for Differin is still a few times than adapalene generic</a:t>
            </a:r>
            <a:br/>
            <a:r>
              <a:rPr b="false" i="false" strike="noStrike" sz="1200" u="none">
                <a:solidFill>
                  <a:srgbClr val="FFFFFF"/>
                </a:solidFill>
                <a:latin typeface="Calibri"/>
              </a:rPr>
              <a:t>where can i buy albuterol</a:t>
            </a:r>
            <a:br/>
            <a:r>
              <a:rPr b="false" i="false" strike="noStrike" sz="1200" u="none">
                <a:solidFill>
                  <a:srgbClr val="FFFFFF"/>
                </a:solidFill>
                <a:latin typeface="Calibri"/>
              </a:rPr>
              <a:t>ventolin inhaler 100 mcg yan etkileri</a:t>
            </a:r>
            <a:br/>
            <a:r>
              <a:rPr b="false" i="false" strike="noStrike" sz="1200" u="none">
                <a:solidFill>
                  <a:srgbClr val="FFFFFF"/>
                </a:solidFill>
                <a:latin typeface="Calibri"/>
              </a:rPr>
              <a:t>albuterol online australia</a:t>
            </a:r>
            <a:br/>
            <a:r>
              <a:rPr b="false" i="false" strike="noStrike" sz="1200" u="none">
                <a:solidFill>
                  <a:srgbClr val="FFFFFF"/>
                </a:solidFill>
                <a:latin typeface="Calibri"/>
              </a:rPr>
              <a:t>edrugnet co uk buy ventolin</a:t>
            </a:r>
            <a:br/>
            <a:r>
              <a:rPr b="false" i="false" strike="noStrike" sz="1200" u="none">
                <a:solidFill>
                  <a:srgbClr val="FFFFFF"/>
                </a:solidFill>
                <a:latin typeface="Calibri"/>
              </a:rPr>
              <a:t>order ventolin online canada</a:t>
            </a:r>
            <a:br/>
            <a:r>
              <a:rPr b="false" i="false" strike="noStrike" sz="1200" u="none">
                <a:solidFill>
                  <a:srgbClr val="FFFFFF"/>
                </a:solidFill>
                <a:latin typeface="Calibri"/>
              </a:rPr>
              <a:t>albuterol buy online australia</a:t>
            </a:r>
            <a:br/>
            <a:r>
              <a:rPr b="false" i="false" strike="noStrike" sz="1200" u="none">
                <a:solidFill>
                  <a:srgbClr val="FFFFFF"/>
                </a:solidFill>
                <a:latin typeface="Calibri"/>
              </a:rPr>
              <a:t>how much does albuterol cost in mexico</a:t>
            </a:r>
            <a:br/>
            <a:r>
              <a:rPr b="false" i="false" strike="noStrike" sz="1200" u="none">
                <a:solidFill>
                  <a:srgbClr val="FFFFFF"/>
                </a:solidFill>
                <a:latin typeface="Calibri"/>
              </a:rPr>
              <a:t>ventolin nebules 2 5 mg</a:t>
            </a:r>
            <a:br/>
            <a:r>
              <a:rPr b="false" i="false" strike="noStrike" sz="1200" u="none">
                <a:solidFill>
                  <a:srgbClr val="FFFFFF"/>
                </a:solidFill>
                <a:latin typeface="Calibri"/>
              </a:rPr>
              <a:t>She wasnt even present with me, but after I presented both Her ID and Mine, they sold it to me.</a:t>
            </a:r>
            <a:br/>
            <a:r>
              <a:rPr b="false" i="false" strike="noStrike" sz="1200" u="none">
                <a:solidFill>
                  <a:srgbClr val="FFFFFF"/>
                </a:solidFill>
                <a:latin typeface="Calibri"/>
              </a:rPr>
              <a:t>portable ventolin machine</a:t>
            </a:r>
            <a:br/>
            <a:r>
              <a:rPr b="false" i="false" strike="noStrike" sz="1200" u="none">
                <a:solidFill>
                  <a:srgbClr val="FFFFFF"/>
                </a:solidFill>
                <a:latin typeface="Calibri"/>
              </a:rPr>
              <a:t>The manufacturer of this drug says that people with low sodium disorders and delayed stomach emptying should not take it.[xxiv]</a:t>
            </a:r>
            <a:br/>
            <a:r>
              <a:rPr b="false" i="false" strike="noStrike" sz="1200" u="none">
                <a:solidFill>
                  <a:srgbClr val="FFFFFF"/>
                </a:solidFill>
                <a:latin typeface="Calibri"/>
              </a:rPr>
              <a:t>discount coupon for ventolin inhaler</a:t>
            </a:r>
            <a:br/>
            <a:r>
              <a:rPr b="false" i="false" strike="noStrike" sz="1200" u="none">
                <a:solidFill>
                  <a:srgbClr val="FFFFFF"/>
                </a:solidFill>
                <a:latin typeface="Calibri"/>
              </a:rPr>
              <a:t>AMTURF Dog Patch produces new grass anytime during the growing season</a:t>
            </a:r>
            <a:br/>
            <a:r>
              <a:rPr b="false" i="false" strike="noStrike" sz="1200" u="none">
                <a:solidFill>
                  <a:srgbClr val="FFFFFF"/>
                </a:solidFill>
                <a:latin typeface="Calibri"/>
              </a:rPr>
              <a:t>ventolin 4mg for weight loss</a:t>
            </a:r>
            <a:br/>
            <a:r>
              <a:rPr b="false" i="false" strike="noStrike" sz="1200" u="none">
                <a:solidFill>
                  <a:srgbClr val="FFFFFF"/>
                </a:solidFill>
                <a:latin typeface="Calibri"/>
              </a:rPr>
              <a:t>armstrong albuterol inhalation aerosol</a:t>
            </a:r>
            <a:br/>
            <a:r>
              <a:rPr b="false" i="false" strike="noStrike" sz="1200" u="none">
                <a:solidFill>
                  <a:srgbClr val="FFFFFF"/>
                </a:solidFill>
                <a:latin typeface="Calibri"/>
              </a:rPr>
              <a:t>ventolin inhaler price</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First of all, it will take a long time for you to really feel the zoloft, and most likely at a higher dose than what you are on</a:t>
            </a:r>
            <a:br/>
            <a:r>
              <a:rPr b="false" i="false" strike="noStrike" sz="1200" u="none">
                <a:solidFill>
                  <a:srgbClr val="FFFFFF"/>
                </a:solidFill>
                <a:latin typeface="Calibri"/>
              </a:rPr>
              <a:t>online ventolin</a:t>
            </a:r>
            <a:br/>
            <a:r>
              <a:rPr b="false" i="false" strike="noStrike" sz="1200" u="none">
                <a:solidFill>
                  <a:srgbClr val="FFFFFF"/>
                </a:solidFill>
                <a:latin typeface="Calibri"/>
              </a:rPr>
              <a:t>where can i buy albuterol in the uk</a:t>
            </a:r>
            <a:br/>
            <a:r>
              <a:rPr b="false" i="false" strike="noStrike" sz="1200" u="none">
                <a:solidFill>
                  <a:srgbClr val="FFFFFF"/>
                </a:solidFill>
                <a:latin typeface="Calibri"/>
              </a:rPr>
              <a:t>best price ventolin inhaler</a:t>
            </a:r>
            <a:br/>
            <a:r>
              <a:rPr b="false" i="false" strike="noStrike" sz="1200" u="none">
                <a:solidFill>
                  <a:srgbClr val="FFFFFF"/>
                </a:solidFill>
                <a:latin typeface="Calibri"/>
              </a:rPr>
              <a:t>order ventolin</a:t>
            </a:r>
            <a:br/>
            <a:r>
              <a:rPr b="false" i="false" strike="noStrike" sz="1200" u="none">
                <a:solidFill>
                  <a:srgbClr val="FFFFFF"/>
                </a:solidFill>
                <a:latin typeface="Calibri"/>
              </a:rPr>
              <a:t>Though that seemed to be a mistake.</a:t>
            </a:r>
            <a:br/>
            <a:r>
              <a:rPr b="false" i="false" strike="noStrike" sz="1200" u="none">
                <a:solidFill>
                  <a:srgbClr val="FFFFFF"/>
                </a:solidFill>
                <a:latin typeface="Calibri"/>
              </a:rPr>
              <a:t>albuterol inhaler price philippines</a:t>
            </a:r>
            <a:br/>
            <a:r>
              <a:rPr b="false" i="false" strike="noStrike" sz="1200" u="none">
                <a:solidFill>
                  <a:srgbClr val="FFFFFF"/>
                </a:solidFill>
                <a:latin typeface="Calibri"/>
              </a:rPr>
              <a:t>cost of albuterol inhaler at walmart</a:t>
            </a:r>
            <a:br/>
            <a:r>
              <a:rPr b="false" i="false" strike="noStrike" sz="1200" u="none">
                <a:solidFill>
                  <a:srgbClr val="FFFFFF"/>
                </a:solidFill>
                <a:latin typeface="Calibri"/>
              </a:rPr>
              <a:t>how much do ventolin inhalers cost</a:t>
            </a:r>
            <a:br/>
            <a:r>
              <a:rPr b="false" i="false" strike="noStrike" sz="1200" u="none">
                <a:solidFill>
                  <a:srgbClr val="FFFFFF"/>
                </a:solidFill>
                <a:latin typeface="Calibri"/>
              </a:rPr>
              <a:t>Oral contraceptives in general have a higher risk of blood-clot related problems that a lot of people seem to forget about..</a:t>
            </a:r>
            <a:br/>
            <a:r>
              <a:rPr b="false" i="false" strike="noStrike" sz="1200" u="none">
                <a:solidFill>
                  <a:srgbClr val="FFFFFF"/>
                </a:solidFill>
                <a:latin typeface="Calibri"/>
              </a:rPr>
              <a:t>where to buy ventolin inhalers uk</a:t>
            </a:r>
            <a:br/>
            <a:r>
              <a:rPr b="false" i="false" strike="noStrike" sz="1200" u="none">
                <a:solidFill>
                  <a:srgbClr val="FFFFFF"/>
                </a:solidFill>
                <a:latin typeface="Calibri"/>
              </a:rPr>
              <a:t>ventolin hfa 90 mg</a:t>
            </a:r>
            <a:br/>
            <a:r>
              <a:rPr b="false" i="false" strike="noStrike" sz="1200" u="none">
                <a:solidFill>
                  <a:srgbClr val="FFFFFF"/>
                </a:solidFill>
                <a:latin typeface="Calibri"/>
              </a:rPr>
              <a:t>Penile candidiasis is treated with saline washes or application of antifungal cream</a:t>
            </a:r>
            <a:br/>
            <a:r>
              <a:rPr b="false" i="false" strike="noStrike" sz="1200" u="none">
                <a:solidFill>
                  <a:srgbClr val="FFFFFF"/>
                </a:solidFill>
                <a:latin typeface="Calibri"/>
              </a:rPr>
              <a:t>discounts on ventolin inhaler</a:t>
            </a:r>
            <a:br/>
            <a:r>
              <a:rPr b="false" i="false" strike="noStrike" sz="1200" u="none">
                <a:solidFill>
                  <a:srgbClr val="FFFFFF"/>
                </a:solidFill>
                <a:latin typeface="Calibri"/>
              </a:rPr>
              <a:t>Immediately get an appointment, if they are booked then make an emergency visit</a:t>
            </a:r>
            <a:br/>
            <a:r>
              <a:rPr b="false" i="false" strike="noStrike" sz="1200" u="none">
                <a:solidFill>
                  <a:srgbClr val="FFFFFF"/>
                </a:solidFill>
                <a:latin typeface="Calibri"/>
              </a:rPr>
              <a:t>is an albuterol inhaler safe to use during pregnancy</a:t>
            </a:r>
            <a:br/>
            <a:r>
              <a:rPr b="false" i="false" strike="noStrike" sz="1200" u="none">
                <a:solidFill>
                  <a:srgbClr val="FFFFFF"/>
                </a:solidFill>
                <a:latin typeface="Calibri"/>
              </a:rPr>
              <a:t>can you buy ventolin over the counter in spain</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can buy ventolin over counter uk</a:t>
            </a:r>
            <a:br/>
            <a:r>
              <a:rPr b="false" i="false" strike="noStrike" sz="1200" u="none">
                <a:solidFill>
                  <a:srgbClr val="FFFFFF"/>
                </a:solidFill>
                <a:latin typeface="Calibri"/>
              </a:rPr>
              <a:t>ventolin salbutamol inhaler no prescription</a:t>
            </a:r>
            <a:br/>
            <a:r>
              <a:rPr b="false" i="false" strike="noStrike" sz="1200" u="none">
                <a:solidFill>
                  <a:srgbClr val="FFFFFF"/>
                </a:solidFill>
                <a:latin typeface="Calibri"/>
              </a:rPr>
              <a:t>everyone says they just use it as a sleep aid, along with an ssri (which i am dreading to take)</a:t>
            </a:r>
            <a:br/>
            <a:r>
              <a:rPr b="false" i="false" strike="noStrike" sz="1200" u="none">
                <a:solidFill>
                  <a:srgbClr val="FFFFFF"/>
                </a:solidFill>
                <a:latin typeface="Calibri"/>
              </a:rPr>
              <a:t>albuterol 5mg ml</a:t>
            </a:r>
            <a:br/>
            <a:r>
              <a:rPr b="false" i="false" strike="noStrike" sz="1200" u="none">
                <a:solidFill>
                  <a:srgbClr val="FFFFFF"/>
                </a:solidFill>
                <a:latin typeface="Calibri"/>
              </a:rPr>
              <a:t>gia thuoc ventolin 2 5mg</a:t>
            </a:r>
            <a:br/>
            <a:r>
              <a:rPr b="false" i="false" strike="noStrike" sz="1200" u="none">
                <a:solidFill>
                  <a:srgbClr val="FFFFFF"/>
                </a:solidFill>
                <a:latin typeface="Calibri"/>
              </a:rPr>
              <a:t>aerosol albuterol</a:t>
            </a:r>
            <a:br/>
            <a:r>
              <a:rPr b="false" i="false" strike="noStrike" sz="1200" u="none">
                <a:solidFill>
                  <a:srgbClr val="FFFFFF"/>
                </a:solidFill>
                <a:latin typeface="Calibri"/>
              </a:rPr>
              <a:t>ventolin hfa msds</a:t>
            </a:r>
            <a:br/>
            <a:r>
              <a:rPr b="false" i="false" strike="noStrike" sz="1200" u="none">
                <a:solidFill>
                  <a:srgbClr val="FFFFFF"/>
                </a:solidFill>
                <a:latin typeface="Calibri"/>
              </a:rPr>
              <a:t>ventolin nebules 2.5 mg fiyat</a:t>
            </a:r>
            <a:br/>
            <a:r>
              <a:rPr b="false" i="false" strike="noStrike" sz="1200" u="none">
                <a:solidFill>
                  <a:srgbClr val="FFFFFF"/>
                </a:solidFill>
                <a:latin typeface="Calibri"/>
              </a:rPr>
              <a:t>buy cheap albuterol inhaler</a:t>
            </a:r>
            <a:br/>
            <a:r>
              <a:rPr b="false" i="false" strike="noStrike" sz="1200" u="none">
                <a:solidFill>
                  <a:srgbClr val="FFFFFF"/>
                </a:solidFill>
                <a:latin typeface="Calibri"/>
              </a:rPr>
              <a:t>ventolin inhaler cost uk</a:t>
            </a:r>
            <a:br/>
            <a:r>
              <a:rPr b="false" i="false" strike="noStrike" sz="1200" u="none">
                <a:solidFill>
                  <a:srgbClr val="FFFFFF"/>
                </a:solidFill>
                <a:latin typeface="Calibri"/>
              </a:rPr>
              <a:t>retail price of albuterol inhaler</a:t>
            </a:r>
            <a:br/>
            <a:r>
              <a:rPr b="false" i="false" strike="noStrike" sz="1200" u="none">
                <a:solidFill>
                  <a:srgbClr val="FFFFFF"/>
                </a:solidFill>
                <a:latin typeface="Calibri"/>
              </a:rPr>
              <a:t>albuterol inhalation aerosol 17g</a:t>
            </a:r>
            <a:br/>
            <a:r>
              <a:rPr b="false" i="false" strike="noStrike" sz="1200" u="none">
                <a:solidFill>
                  <a:srgbClr val="FFFFFF"/>
                </a:solidFill>
                <a:latin typeface="Calibri"/>
              </a:rPr>
              <a:t>ventolin inhaler price usa</a:t>
            </a:r>
            <a:br/>
            <a:r>
              <a:rPr b="false" i="false" strike="noStrike" sz="1200" u="none">
                <a:solidFill>
                  <a:srgbClr val="FFFFFF"/>
                </a:solidFill>
                <a:latin typeface="Calibri"/>
              </a:rPr>
              <a:t>ventolin inhaler price mercury drug</a:t>
            </a:r>
            <a:br/>
            <a:r>
              <a:rPr b="false" i="false" strike="noStrike" sz="1200" u="none">
                <a:solidFill>
                  <a:srgbClr val="FFFFFF"/>
                </a:solidFill>
                <a:latin typeface="Calibri"/>
              </a:rPr>
              <a:t>generic ventolin salbutamol</a:t>
            </a:r>
            <a:br/>
            <a:r>
              <a:rPr b="false" i="false" strike="noStrike" sz="1200" u="none">
                <a:solidFill>
                  <a:srgbClr val="FFFFFF"/>
                </a:solidFill>
                <a:latin typeface="Calibri"/>
              </a:rPr>
              <a:t>order ventolin online</a:t>
            </a:r>
            <a:br/>
            <a:r>
              <a:rPr b="false" i="false" strike="noStrike" sz="1200" u="none">
                <a:solidFill>
                  <a:srgbClr val="FFFFFF"/>
                </a:solidFill>
                <a:latin typeface="Calibri"/>
              </a:rPr>
              <a:t>ventolin hfa wiki</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albuterol uses bodybuilding</a:t>
            </a:r>
            <a:br/>
            <a:r>
              <a:rPr b="false" i="false" strike="noStrike" sz="1200" u="none">
                <a:solidFill>
                  <a:srgbClr val="FFFFFF"/>
                </a:solidFill>
                <a:latin typeface="Calibri"/>
              </a:rPr>
              <a:t>order ventolin hfa 90 mcg aerosol inhaler</a:t>
            </a:r>
            <a:br/>
            <a:r>
              <a:rPr b="false" i="false" strike="noStrike" sz="1200" u="none">
                <a:solidFill>
                  <a:srgbClr val="FFFFFF"/>
                </a:solidFill>
                <a:latin typeface="Calibri"/>
              </a:rPr>
              <a:t>ventolin 4 mg 100 tablet yan etkileri</a:t>
            </a:r>
            <a:br/>
            <a:r>
              <a:rPr b="false" i="false" strike="noStrike" sz="1200" u="none">
                <a:solidFill>
                  <a:srgbClr val="FFFFFF"/>
                </a:solidFill>
                <a:latin typeface="Calibri"/>
              </a:rPr>
              <a:t>how much does albuterol cost at walmart</a:t>
            </a:r>
            <a:br/>
            <a:r>
              <a:rPr b="false" i="false" strike="noStrike" sz="1200" u="none">
                <a:solidFill>
                  <a:srgbClr val="FFFFFF"/>
                </a:solidFill>
                <a:latin typeface="Calibri"/>
              </a:rPr>
              <a:t>albuterol hfa 90 mcg oral inhaler</a:t>
            </a:r>
            <a:br/>
            <a:r>
              <a:rPr b="false" i="false" strike="noStrike" sz="1200" u="none">
                <a:solidFill>
                  <a:srgbClr val="FFFFFF"/>
                </a:solidFill>
                <a:latin typeface="Calibri"/>
              </a:rPr>
              <a:t>ventolin 100mcg dose</a:t>
            </a:r>
            <a:br/>
            <a:r>
              <a:rPr b="false" i="false" strike="noStrike" sz="1200" u="none">
                <a:solidFill>
                  <a:srgbClr val="FFFFFF"/>
                </a:solidFill>
                <a:latin typeface="Calibri"/>
              </a:rPr>
              <a:t>albuterol hfa generic price</a:t>
            </a:r>
            <a:br/>
            <a:r>
              <a:rPr b="false" i="false" strike="noStrike" sz="1200" u="none">
                <a:solidFill>
                  <a:srgbClr val="FFFFFF"/>
                </a:solidFill>
                <a:latin typeface="Calibri"/>
              </a:rPr>
              <a:t>albuterol ipratropium nebulizer use</a:t>
            </a:r>
            <a:br/>
            <a:r>
              <a:rPr b="false" i="false" strike="noStrike" sz="1200" u="none">
                <a:solidFill>
                  <a:srgbClr val="FFFFFF"/>
                </a:solidFill>
                <a:latin typeface="Calibri"/>
              </a:rPr>
              <a:t>This will let your doctor know and understand where you are so that she may determine whether you can continue weaning or if a different medication is needed.</a:t>
            </a:r>
            <a:br/>
            <a:r>
              <a:rPr b="false" i="false" strike="noStrike" sz="1200" u="none">
                <a:solidFill>
                  <a:srgbClr val="FFFFFF"/>
                </a:solidFill>
                <a:latin typeface="Calibri"/>
              </a:rPr>
              <a:t>do need prescription buy ventolin australia</a:t>
            </a:r>
            <a:br/>
            <a:r>
              <a:rPr b="false" i="false" strike="noStrike" sz="1200" u="none">
                <a:solidFill>
                  <a:srgbClr val="FFFFFF"/>
                </a:solidFill>
                <a:latin typeface="Calibri"/>
              </a:rPr>
              <a:t>discount ventolin inhaler</a:t>
            </a:r>
            <a:br/>
            <a:r>
              <a:rPr b="false" i="false" strike="noStrike" sz="1200" u="none">
                <a:solidFill>
                  <a:srgbClr val="FFFFFF"/>
                </a:solidFill>
                <a:latin typeface="Calibri"/>
              </a:rPr>
              <a:t>does ventolin hfa have a generic</a:t>
            </a:r>
            <a:br/>
            <a:r>
              <a:rPr b="false" i="false" strike="noStrike" sz="1200" u="none">
                <a:solidFill>
                  <a:srgbClr val="FFFFFF"/>
                </a:solidFill>
                <a:latin typeface="Calibri"/>
              </a:rPr>
              <a:t>do i need a prescription for ventolin inhaler</a:t>
            </a:r>
            <a:br/>
            <a:r>
              <a:rPr b="false" i="false" strike="noStrike" sz="1200" u="none">
                <a:solidFill>
                  <a:srgbClr val="FFFFFF"/>
                </a:solidFill>
                <a:latin typeface="Calibri"/>
              </a:rPr>
              <a:t>ventolin 2mg/5ml</a:t>
            </a:r>
            <a:br/>
            <a:r>
              <a:rPr b="false" i="false" strike="noStrike" sz="1200" u="none">
                <a:solidFill>
                  <a:srgbClr val="FFFFFF"/>
                </a:solidFill>
                <a:latin typeface="Calibri"/>
              </a:rPr>
              <a:t>no prescription required ventolin</a:t>
            </a:r>
            <a:br/>
            <a:r>
              <a:rPr b="false" i="false" strike="noStrike" sz="1200" u="none">
                <a:solidFill>
                  <a:srgbClr val="FFFFFF"/>
                </a:solidFill>
                <a:latin typeface="Calibri"/>
              </a:rPr>
              <a:t>cheapest ventolin inhaler</a:t>
            </a:r>
            <a:br/>
            <a:r>
              <a:rPr b="false" i="false" strike="noStrike" sz="1200" u="none">
                <a:solidFill>
                  <a:srgbClr val="FFFFFF"/>
                </a:solidFill>
                <a:latin typeface="Calibri"/>
              </a:rPr>
              <a:t>Some cost of celebrex 200mg have adopted these doctors for celebrex dosing costs</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much does ventolin hfa cost</a:t>
            </a:r>
            <a:br/>
            <a:r>
              <a:rPr b="false" i="false" strike="noStrike" sz="1200" u="none">
                <a:solidFill>
                  <a:srgbClr val="FFFFFF"/>
                </a:solidFill>
                <a:latin typeface="Calibri"/>
              </a:rPr>
              <a:t>nebulizer ventolin adalah</a:t>
            </a:r>
            <a:br/>
            <a:r>
              <a:rPr b="false" i="false" strike="noStrike" sz="1200" u="none">
                <a:solidFill>
                  <a:srgbClr val="FFFFFF"/>
                </a:solidFill>
                <a:latin typeface="Calibri"/>
              </a:rPr>
              <a:t>Therefore, when using these blocking agents to treat hypertension, patients should be observed carefully in order to confirm that the desired therapeutic effect has been obtained.</a:t>
            </a:r>
            <a:br/>
            <a:r>
              <a:rPr b="false" i="false" strike="noStrike" sz="1200" u="none">
                <a:solidFill>
                  <a:srgbClr val="FFFFFF"/>
                </a:solidFill>
                <a:latin typeface="Calibri"/>
              </a:rPr>
              <a:t>buy ventolin inhaler online uk</a:t>
            </a:r>
            <a:br/>
            <a:r>
              <a:rPr b="false" i="false" strike="noStrike" sz="1200" u="none">
                <a:solidFill>
                  <a:srgbClr val="FFFFFF"/>
                </a:solidFill>
                <a:latin typeface="Calibri"/>
              </a:rPr>
              <a:t>non prescription ventolin inhalers</a:t>
            </a:r>
            <a:br/>
            <a:r>
              <a:rPr b="false" i="false" strike="noStrike" sz="1200" u="none">
                <a:solidFill>
                  <a:srgbClr val="FFFFFF"/>
                </a:solidFill>
                <a:latin typeface="Calibri"/>
              </a:rPr>
              <a:t>salbutamol ventolin inhaler price philippines</a:t>
            </a:r>
            <a:br/>
            <a:r>
              <a:rPr b="false" i="false" strike="noStrike" sz="1200" u="none">
                <a:solidFill>
                  <a:srgbClr val="FFFFFF"/>
                </a:solidFill>
                <a:latin typeface="Calibri"/>
              </a:rPr>
              <a:t>order ventolin uk</a:t>
            </a:r>
            <a:br/>
            <a:r>
              <a:rPr b="false" i="false" strike="noStrike" sz="1200" u="none">
                <a:solidFill>
                  <a:srgbClr val="FFFFFF"/>
                </a:solidFill>
                <a:latin typeface="Calibri"/>
              </a:rPr>
              <a:t>What is considerably able is that propecia online canada purpose approaches are nonetheless just a cartilage potentially from you</a:t>
            </a:r>
            <a:br/>
            <a:r>
              <a:rPr b="false" i="false" strike="noStrike" sz="1200" u="none">
                <a:solidFill>
                  <a:srgbClr val="FFFFFF"/>
                </a:solidFill>
                <a:latin typeface="Calibri"/>
              </a:rPr>
              <a:t>nebulizer ventolin dose</a:t>
            </a:r>
            <a:br/>
            <a:r>
              <a:rPr b="false" i="false" strike="noStrike" sz="1200" u="none">
                <a:solidFill>
                  <a:srgbClr val="FFFFFF"/>
                </a:solidFill>
                <a:latin typeface="Calibri"/>
              </a:rPr>
              <a:t>buy albuterol online uk</a:t>
            </a:r>
            <a:br/>
            <a:r>
              <a:rPr b="false" i="false" strike="noStrike" sz="1200" u="none">
                <a:solidFill>
                  <a:srgbClr val="FFFFFF"/>
                </a:solidFill>
                <a:latin typeface="Calibri"/>
              </a:rPr>
              <a:t>ventolin 2.5mg</a:t>
            </a:r>
            <a:br/>
            <a:r>
              <a:rPr b="false" i="false" strike="noStrike" sz="1200" u="none">
                <a:solidFill>
                  <a:srgbClr val="FFFFFF"/>
                </a:solidFill>
                <a:latin typeface="Calibri"/>
              </a:rPr>
              <a:t>ventoline 0 4 mg ml hinta</a:t>
            </a:r>
            <a:br/>
            <a:r>
              <a:rPr b="false" i="false" strike="noStrike" sz="1200" u="none">
                <a:solidFill>
                  <a:srgbClr val="FFFFFF"/>
                </a:solidFill>
                <a:latin typeface="Calibri"/>
              </a:rPr>
              <a:t>buy albuterol inhaler online</a:t>
            </a:r>
            <a:br/>
            <a:r>
              <a:rPr b="false" i="false" strike="noStrike" sz="1200" u="none">
                <a:solidFill>
                  <a:srgbClr val="FFFFFF"/>
                </a:solidFill>
                <a:latin typeface="Calibri"/>
              </a:rPr>
              <a:t>buy ventolin online in europe</a:t>
            </a:r>
            <a:br/>
            <a:r>
              <a:rPr b="false" i="false" strike="noStrike" sz="1200" u="none">
                <a:solidFill>
                  <a:srgbClr val="FFFFFF"/>
                </a:solidFill>
                <a:latin typeface="Calibri"/>
              </a:rPr>
              <a:t>generic albuterol inhaler cost</a:t>
            </a:r>
            <a:br/>
            <a:r>
              <a:rPr b="false" i="false" strike="noStrike" sz="1200" u="none">
                <a:solidFill>
                  <a:srgbClr val="FFFFFF"/>
                </a:solidFill>
                <a:latin typeface="Calibri"/>
              </a:rPr>
              <a:t>salbutamol albuterol ventolin</a:t>
            </a:r>
            <a:br/>
            <a:r>
              <a:rPr b="false" i="false" strike="noStrike" sz="1200" u="none">
                <a:solidFill>
                  <a:srgbClr val="FFFFFF"/>
                </a:solidFill>
                <a:latin typeface="Calibri"/>
              </a:rPr>
              <a:t>I&amp;#39;m on 25mg a day, like a glass of wine and have no problems :) I take mine an hour before I go to bed so they have time to start working by the time I need to go to sleep</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ventolin on line</a:t>
            </a:r>
            <a:br/>
            <a:r>
              <a:rPr b="false" i="false" strike="noStrike" sz="1200" u="none">
                <a:solidFill>
                  <a:srgbClr val="FFFFFF"/>
                </a:solidFill>
                <a:latin typeface="Calibri"/>
              </a:rPr>
              <a:t>ventolin inhaler to buy uk</a:t>
            </a:r>
            <a:br/>
            <a:r>
              <a:rPr b="false" i="false" strike="noStrike" sz="1200" u="none">
                <a:solidFill>
                  <a:srgbClr val="FFFFFF"/>
                </a:solidFill>
                <a:latin typeface="Calibri"/>
              </a:rPr>
              <a:t>I tried a myriad of drugs with varying results</a:t>
            </a:r>
            <a:br/>
            <a:r>
              <a:rPr b="false" i="false" strike="noStrike" sz="1200" u="none">
                <a:solidFill>
                  <a:srgbClr val="FFFFFF"/>
                </a:solidFill>
                <a:latin typeface="Calibri"/>
              </a:rPr>
              <a:t>ventolin mdi administration</a:t>
            </a:r>
            <a:br/>
            <a:r>
              <a:rPr b="false" i="false" strike="noStrike" sz="1200" u="none">
                <a:solidFill>
                  <a:srgbClr val="FFFFFF"/>
                </a:solidFill>
                <a:latin typeface="Calibri"/>
              </a:rPr>
              <a:t>ventolin hfa 90 mcg/actuation aerosol inhaler</a:t>
            </a:r>
            <a:br/>
            <a:r>
              <a:rPr b="false" i="false" strike="noStrike" sz="1200" u="none">
                <a:solidFill>
                  <a:srgbClr val="FFFFFF"/>
                </a:solidFill>
                <a:latin typeface="Calibri"/>
              </a:rPr>
              <a:t>how much does ventolin cost in america</a:t>
            </a:r>
            <a:br/>
            <a:r>
              <a:rPr b="false" i="false" strike="noStrike" sz="1200" u="none">
                <a:solidFill>
                  <a:srgbClr val="FFFFFF"/>
                </a:solidFill>
                <a:latin typeface="Calibri"/>
              </a:rPr>
              <a:t>where can i buy ventolin evohaler</a:t>
            </a:r>
            <a:br/>
            <a:r>
              <a:rPr b="false" i="false" strike="noStrike" sz="1200" u="none">
                <a:solidFill>
                  <a:srgbClr val="FFFFFF"/>
                </a:solidFill>
                <a:latin typeface="Calibri"/>
              </a:rPr>
              <a:t>ventolin discount coupon</a:t>
            </a:r>
            <a:br/>
            <a:r>
              <a:rPr b="false" i="false" strike="noStrike" sz="1200" u="none">
                <a:solidFill>
                  <a:srgbClr val="FFFFFF"/>
                </a:solidFill>
                <a:latin typeface="Calibri"/>
              </a:rPr>
              <a:t>Fluid retention in body tissue is also a side buy cutivate cream effect for some men</a:t>
            </a:r>
            <a:br/>
            <a:r>
              <a:rPr b="false" i="false" strike="noStrike" sz="1200" u="none">
                <a:solidFill>
                  <a:srgbClr val="FFFFFF"/>
                </a:solidFill>
                <a:latin typeface="Calibri"/>
              </a:rPr>
              <a:t>albuterol 5 mg</a:t>
            </a:r>
            <a:br/>
            <a:r>
              <a:rPr b="false" i="false" strike="noStrike" sz="1200" u="none">
                <a:solidFill>
                  <a:srgbClr val="FFFFFF"/>
                </a:solidFill>
                <a:latin typeface="Calibri"/>
              </a:rPr>
              <a:t>buy ventolin inhaler lloyds</a:t>
            </a:r>
            <a:br/>
            <a:r>
              <a:rPr b="false" i="false" strike="noStrike" sz="1200" u="none">
                <a:solidFill>
                  <a:srgbClr val="FFFFFF"/>
                </a:solidFill>
                <a:latin typeface="Calibri"/>
              </a:rPr>
              <a:t>Something that I&amp;#39;very found useful is to make a chart (24 hrs ) and write down time / dose oF meds- then as an observer write down all symptoms</a:t>
            </a:r>
            <a:br/>
            <a:r>
              <a:rPr b="false" i="false" strike="noStrike" sz="1200" u="none">
                <a:solidFill>
                  <a:srgbClr val="FFFFFF"/>
                </a:solidFill>
                <a:latin typeface="Calibri"/>
              </a:rPr>
              <a:t>ventolin mexico us customs</a:t>
            </a:r>
            <a:br/>
            <a:r>
              <a:rPr b="false" i="false" strike="noStrike" sz="1200" u="none">
                <a:solidFill>
                  <a:srgbClr val="FFFFFF"/>
                </a:solidFill>
                <a:latin typeface="Calibri"/>
              </a:rPr>
              <a:t>For patients known to have residual endometriosis post-hysterectomy, the addition of progestin should be considered.</a:t>
            </a:r>
            <a:br/>
            <a:r>
              <a:rPr b="false" i="false" strike="noStrike" sz="1200" u="none">
                <a:solidFill>
                  <a:srgbClr val="FFFFFF"/>
                </a:solidFill>
                <a:latin typeface="Calibri"/>
              </a:rPr>
              <a:t>ventolin inhaler medicine prices</a:t>
            </a:r>
            <a:br/>
            <a:r>
              <a:rPr b="false" i="false" strike="noStrike" sz="1200" u="none">
                <a:solidFill>
                  <a:srgbClr val="FFFFFF"/>
                </a:solidFill>
                <a:latin typeface="Calibri"/>
              </a:rPr>
              <a:t>Reducing the dose has to be done slowly, I am now at half my original dose after 2 months of coming off it</a:t>
            </a:r>
            <a:br/>
            <a:r>
              <a:rPr b="false" i="false" strike="noStrike" sz="1200" u="none">
                <a:solidFill>
                  <a:srgbClr val="FFFFFF"/>
                </a:solidFill>
                <a:latin typeface="Calibri"/>
              </a:rPr>
              <a:t>do you need prescription ventolin australia</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costco pharmacy albuterol inhaler</a:t>
            </a:r>
            <a:br/>
            <a:r>
              <a:rPr b="false" i="false" strike="noStrike" sz="1200" u="none">
                <a:solidFill>
                  <a:srgbClr val="FFFFFF"/>
                </a:solidFill>
                <a:latin typeface="Calibri"/>
              </a:rPr>
              <a:t>is it ok to use albuterol inhaler while pregnant</a:t>
            </a:r>
            <a:br/>
            <a:r>
              <a:rPr b="false" i="false" strike="noStrike" sz="1200" u="none">
                <a:solidFill>
                  <a:srgbClr val="FFFFFF"/>
                </a:solidFill>
                <a:latin typeface="Calibri"/>
              </a:rPr>
              <a:t>The eruption usually disappears in three to seven days.</a:t>
            </a:r>
            <a:br/>
            <a:r>
              <a:rPr b="false" i="false" strike="noStrike" sz="1200" u="none">
                <a:solidFill>
                  <a:srgbClr val="FFFFFF"/>
                </a:solidFill>
                <a:latin typeface="Calibri"/>
              </a:rPr>
              <a:t>albuterol 100 mg</a:t>
            </a:r>
            <a:br/>
            <a:r>
              <a:rPr b="false" i="false" strike="noStrike" sz="1200" u="none">
                <a:solidFill>
                  <a:srgbClr val="FFFFFF"/>
                </a:solidFill>
                <a:latin typeface="Calibri"/>
              </a:rPr>
              <a:t>17yrs: Heterozygous and Types IIa and IIb: initially 10 or 20mg once daily; if more than a 45% reduction in LDL-C is needed, may start at 40mg once daily; range 10&amp;mdash;80mg once daily</a:t>
            </a:r>
            <a:br/>
            <a:r>
              <a:rPr b="false" i="false" strike="noStrike" sz="1200" u="none">
                <a:solidFill>
                  <a:srgbClr val="FFFFFF"/>
                </a:solidFill>
                <a:latin typeface="Calibri"/>
              </a:rPr>
              <a:t>ventolin cfc free inhaler 100 mcg</a:t>
            </a:r>
            <a:br/>
            <a:r>
              <a:rPr b="false" i="false" strike="noStrike" sz="1200" u="none">
                <a:solidFill>
                  <a:srgbClr val="FFFFFF"/>
                </a:solidFill>
                <a:latin typeface="Calibri"/>
              </a:rPr>
              <a:t>which company manufactures ventolin</a:t>
            </a:r>
            <a:br/>
            <a:r>
              <a:rPr b="false" i="false" strike="noStrike" sz="1200" u="none">
                <a:solidFill>
                  <a:srgbClr val="FFFFFF"/>
                </a:solidFill>
                <a:latin typeface="Calibri"/>
              </a:rPr>
              <a:t>ventolin nebules 2.5mg yan etkileri</a:t>
            </a:r>
            <a:br/>
            <a:r>
              <a:rPr b="false" i="false" strike="noStrike" sz="1200" u="none">
                <a:solidFill>
                  <a:srgbClr val="FFFFFF"/>
                </a:solidFill>
                <a:latin typeface="Calibri"/>
              </a:rPr>
              <a:t>ventolin nebules 2.5mg fiyati</a:t>
            </a:r>
            <a:br/>
            <a:r>
              <a:rPr b="false" i="false" strike="noStrike" sz="1200" u="none">
                <a:solidFill>
                  <a:srgbClr val="FFFFFF"/>
                </a:solidFill>
                <a:latin typeface="Calibri"/>
              </a:rPr>
              <a:t>ventolin mdi instructions</a:t>
            </a:r>
            <a:br/>
            <a:r>
              <a:rPr b="false" i="false" strike="noStrike" sz="1200" u="none">
                <a:solidFill>
                  <a:srgbClr val="FFFFFF"/>
                </a:solidFill>
                <a:latin typeface="Calibri"/>
              </a:rPr>
              <a:t>albuterol hfa cost</a:t>
            </a:r>
            <a:br/>
            <a:r>
              <a:rPr b="false" i="false" strike="noStrike" sz="1200" u="none">
                <a:solidFill>
                  <a:srgbClr val="FFFFFF"/>
                </a:solidFill>
                <a:latin typeface="Calibri"/>
              </a:rPr>
              <a:t>I do not wish for anyone to go through what I am</a:t>
            </a:r>
            <a:br/>
            <a:r>
              <a:rPr b="false" i="false" strike="noStrike" sz="1200" u="none">
                <a:solidFill>
                  <a:srgbClr val="FFFFFF"/>
                </a:solidFill>
                <a:latin typeface="Calibri"/>
              </a:rPr>
              <a:t>printable coupon for ventolin hfa inhaler</a:t>
            </a:r>
            <a:br/>
            <a:r>
              <a:rPr b="false" i="false" strike="noStrike" sz="1200" u="none">
                <a:solidFill>
                  <a:srgbClr val="FFFFFF"/>
                </a:solidFill>
                <a:latin typeface="Calibri"/>
              </a:rPr>
              <a:t>buy albuterol tablets online</a:t>
            </a:r>
            <a:br/>
            <a:r>
              <a:rPr b="false" i="false" strike="noStrike" sz="1200" u="none">
                <a:solidFill>
                  <a:srgbClr val="FFFFFF"/>
                </a:solidFill>
                <a:latin typeface="Calibri"/>
              </a:rPr>
              <a:t>cheap ventolin 18 gm</a:t>
            </a:r>
            <a:br/>
            <a:r>
              <a:rPr b="false" i="false" strike="noStrike" sz="1200" u="none">
                <a:solidFill>
                  <a:srgbClr val="FFFFFF"/>
                </a:solidFill>
                <a:latin typeface="Calibri"/>
              </a:rPr>
              <a:t>I REALLY want to hold out to see if this combination is work, but my moods are just so unpredictable that I can barely take it</a:t>
            </a:r>
            <a:br/>
            <a:r>
              <a:rPr b="false" i="false" strike="noStrike" sz="1200" u="none">
                <a:solidFill>
                  <a:srgbClr val="FFFFFF"/>
                </a:solidFill>
                <a:latin typeface="Calibri"/>
              </a:rPr>
              <a:t>albuterol hfa price</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also my vision narrowed, sort of like tunnel vision, the edges of my peripherals blurred anmd almost seemed to cloud over, im gonna spend a bit longer looking to see if anything else happens</a:t>
            </a:r>
            <a:br/>
            <a:r>
              <a:rPr b="false" i="false" strike="noStrike" sz="1200" u="none">
                <a:solidFill>
                  <a:srgbClr val="FFFFFF"/>
                </a:solidFill>
                <a:latin typeface="Calibri"/>
              </a:rPr>
              <a:t>ventolin no prescription australia</a:t>
            </a:r>
            <a:br/>
            <a:r>
              <a:rPr b="false" i="false" strike="noStrike" sz="1200" u="none">
                <a:solidFill>
                  <a:srgbClr val="FFFFFF"/>
                </a:solidFill>
                <a:latin typeface="Calibri"/>
              </a:rPr>
              <a:t>buy ventolin hfa</a:t>
            </a:r>
            <a:br/>
            <a:r>
              <a:rPr b="false" i="false" strike="noStrike" sz="1200" u="none">
                <a:solidFill>
                  <a:srgbClr val="FFFFFF"/>
                </a:solidFill>
                <a:latin typeface="Calibri"/>
              </a:rPr>
              <a:t>is there a generic form of ventolin</a:t>
            </a:r>
            <a:br/>
            <a:r>
              <a:rPr b="false" i="false" strike="noStrike" sz="1200" u="none">
                <a:solidFill>
                  <a:srgbClr val="FFFFFF"/>
                </a:solidFill>
                <a:latin typeface="Calibri"/>
              </a:rPr>
              <a:t>printable coupon for ventolin inhaler</a:t>
            </a:r>
            <a:br/>
            <a:r>
              <a:rPr b="false" i="false" strike="noStrike" sz="1200" u="none">
                <a:solidFill>
                  <a:srgbClr val="FFFFFF"/>
                </a:solidFill>
                <a:latin typeface="Calibri"/>
              </a:rPr>
              <a:t>Using sertraline with any of the following medicines is usually not recommended, but may be required in some cases</a:t>
            </a:r>
            <a:br/>
            <a:r>
              <a:rPr b="false" i="false" strike="noStrike" sz="1200" u="none">
                <a:solidFill>
                  <a:srgbClr val="FFFFFF"/>
                </a:solidFill>
                <a:latin typeface="Calibri"/>
              </a:rPr>
              <a:t>buy ventolin inhaler boots</a:t>
            </a:r>
            <a:br/>
            <a:r>
              <a:rPr b="false" i="false" strike="noStrike" sz="1200" u="none">
                <a:solidFill>
                  <a:srgbClr val="FFFFFF"/>
                </a:solidFill>
                <a:latin typeface="Calibri"/>
              </a:rPr>
              <a:t>You&amp;#39;ve successfully shamed me, and the pill isn&amp;#39;t even for me." And as I showed him my ID, he sort of smirked, then he sold us the pill.</a:t>
            </a:r>
            <a:br/>
            <a:r>
              <a:rPr b="false" i="false" strike="noStrike" sz="1200" u="none">
                <a:solidFill>
                  <a:srgbClr val="FFFFFF"/>
                </a:solidFill>
                <a:latin typeface="Calibri"/>
              </a:rPr>
              <a:t>write ventolin prescription</a:t>
            </a:r>
            <a:br/>
            <a:r>
              <a:rPr b="false" i="false" strike="noStrike" sz="1200" u="none">
                <a:solidFill>
                  <a:srgbClr val="FFFFFF"/>
                </a:solidFill>
                <a:latin typeface="Calibri"/>
              </a:rPr>
              <a:t>I forgot to pick up the RX on Friday and my pharmacy is closed on Saturday and Sunday</a:t>
            </a:r>
            <a:br/>
            <a:r>
              <a:rPr b="false" i="false" strike="noStrike" sz="1200" u="none">
                <a:solidFill>
                  <a:srgbClr val="FFFFFF"/>
                </a:solidFill>
                <a:latin typeface="Calibri"/>
              </a:rPr>
              <a:t>do you need prescription for ventolin in uk</a:t>
            </a:r>
            <a:br/>
            <a:r>
              <a:rPr b="false" i="false" strike="noStrike" sz="1200" u="none">
                <a:solidFill>
                  <a:srgbClr val="FFFFFF"/>
                </a:solidFill>
                <a:latin typeface="Calibri"/>
              </a:rPr>
              <a:t>albuterol hfa 90 mcg price</a:t>
            </a:r>
            <a:br/>
            <a:r>
              <a:rPr b="false" i="false" strike="noStrike" sz="1200" u="none">
                <a:solidFill>
                  <a:srgbClr val="FFFFFF"/>
                </a:solidFill>
                <a:latin typeface="Calibri"/>
              </a:rPr>
              <a:t>ventolin 2 5 mg/2 5ml</a:t>
            </a:r>
            <a:br/>
            <a:r>
              <a:rPr b="false" i="false" strike="noStrike" sz="1200" u="none">
                <a:solidFill>
                  <a:srgbClr val="FFFFFF"/>
                </a:solidFill>
                <a:latin typeface="Calibri"/>
              </a:rPr>
              <a:t>can i buy ventolin over the counter uk</a:t>
            </a:r>
            <a:br/>
            <a:r>
              <a:rPr b="false" i="false" strike="noStrike" sz="1200" u="none">
                <a:solidFill>
                  <a:srgbClr val="FFFFFF"/>
                </a:solidFill>
                <a:latin typeface="Calibri"/>
              </a:rPr>
              <a:t>ventolin 100 mg</a:t>
            </a:r>
            <a:br/>
            <a:r>
              <a:rPr b="false" i="false" strike="noStrike" sz="1200" u="none">
                <a:solidFill>
                  <a:srgbClr val="FFFFFF"/>
                </a:solidFill>
                <a:latin typeface="Calibri"/>
              </a:rPr>
              <a:t>do you need prescription ventolin usa</a:t>
            </a:r>
            <a:br/>
            <a:r>
              <a:rPr b="false" i="false" strike="noStrike" sz="1200" u="none">
                <a:solidFill>
                  <a:srgbClr val="FFFFFF"/>
                </a:solidFill>
                <a:latin typeface="Calibri"/>
              </a:rPr>
              <a:t>Dermatologists prescribe isotretinoin for severe acne</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ventolin discount</a:t>
            </a:r>
            <a:br/>
            <a:r>
              <a:rPr b="false" i="false" strike="noStrike" sz="1200" u="none">
                <a:solidFill>
                  <a:srgbClr val="FFFFFF"/>
                </a:solidFill>
                <a:latin typeface="Calibri"/>
              </a:rPr>
              <a:t>In most cases a good Nolvadex PCT plan will run for approximately 4 weeks; in some cases 5-6 weeks may be needed but 4 weeks is a good general rule of thumb</a:t>
            </a:r>
            <a:br/>
            <a:r>
              <a:rPr b="false" i="false" strike="noStrike" sz="1200" u="none">
                <a:solidFill>
                  <a:srgbClr val="FFFFFF"/>
                </a:solidFill>
                <a:latin typeface="Calibri"/>
              </a:rPr>
              <a:t>ventolin 2mg 5ml syrup dosage</a:t>
            </a:r>
            <a:br/>
            <a:r>
              <a:rPr b="false" i="false" strike="noStrike" sz="1200" u="none">
                <a:solidFill>
                  <a:srgbClr val="FFFFFF"/>
                </a:solidFill>
                <a:latin typeface="Calibri"/>
              </a:rPr>
              <a:t>Acai ber3y h0ve be5n well reUea3ch5d and used the products at a time an if it w0s this more cl5ar, he0lthy hea3t Dr</a:t>
            </a:r>
            <a:br/>
            <a:r>
              <a:rPr b="false" i="false" strike="noStrike" sz="1200" u="none">
                <a:solidFill>
                  <a:srgbClr val="FFFFFF"/>
                </a:solidFill>
                <a:latin typeface="Calibri"/>
              </a:rPr>
              <a:t>nebulizer ventolin</a:t>
            </a:r>
            <a:br/>
            <a:r>
              <a:rPr b="false" i="false" strike="noStrike" sz="1200" u="none">
                <a:solidFill>
                  <a:srgbClr val="FFFFFF"/>
                </a:solidFill>
                <a:latin typeface="Calibri"/>
              </a:rPr>
              <a:t>generic ventolin canada</a:t>
            </a:r>
            <a:br/>
            <a:r>
              <a:rPr b="false" i="false" strike="noStrike" sz="1200" u="none">
                <a:solidFill>
                  <a:srgbClr val="FFFFFF"/>
                </a:solidFill>
                <a:latin typeface="Calibri"/>
              </a:rPr>
              <a:t>At best my level got to a 14 I think it was so I just quit taking it I felt very sick and strange in the week after but then it seemed like I felt the same as when I was on it</a:t>
            </a:r>
            <a:br/>
            <a:r>
              <a:rPr b="false" i="false" strike="noStrike" sz="1200" u="none">
                <a:solidFill>
                  <a:srgbClr val="FFFFFF"/>
                </a:solidFill>
                <a:latin typeface="Calibri"/>
              </a:rPr>
              <a:t>ventolin evohaler order online</a:t>
            </a:r>
            <a:br/>
            <a:r>
              <a:rPr b="false" i="false" strike="noStrike" sz="1200" u="none">
                <a:solidFill>
                  <a:srgbClr val="FFFFFF"/>
                </a:solidFill>
                <a:latin typeface="Calibri"/>
              </a:rPr>
              <a:t>nebulized albuterol</a:t>
            </a:r>
            <a:br/>
            <a:r>
              <a:rPr b="false" i="false" strike="noStrike" sz="1200" u="none">
                <a:solidFill>
                  <a:srgbClr val="FFFFFF"/>
                </a:solidFill>
                <a:latin typeface="Calibri"/>
              </a:rPr>
              <a:t>Amlodipine besylate tablets may be used as monotherapy or in combination with other antianginal agents.</a:t>
            </a:r>
            <a:br/>
            <a:r>
              <a:rPr b="false" i="false" strike="noStrike" sz="1200" u="none">
                <a:solidFill>
                  <a:srgbClr val="FFFFFF"/>
                </a:solidFill>
                <a:latin typeface="Calibri"/>
              </a:rPr>
              <a:t>do you need a prescription for ventolin in australia</a:t>
            </a:r>
            <a:br/>
            <a:r>
              <a:rPr b="false" i="false" strike="noStrike" sz="1200" u="none">
                <a:solidFill>
                  <a:srgbClr val="FFFFFF"/>
                </a:solidFill>
                <a:latin typeface="Calibri"/>
              </a:rPr>
              <a:t>ventolin hfa 90 mg per actuation</a:t>
            </a:r>
            <a:br/>
            <a:r>
              <a:rPr b="false" i="false" strike="noStrike" sz="1200" u="none">
                <a:solidFill>
                  <a:srgbClr val="FFFFFF"/>
                </a:solidFill>
                <a:latin typeface="Calibri"/>
              </a:rPr>
              <a:t>In most cases, a sinus infection develops as the result of a cold; other causes include allergies, bacterial infections and fungal infection</a:t>
            </a:r>
            <a:br/>
            <a:r>
              <a:rPr b="false" i="false" strike="noStrike" sz="1200" u="none">
                <a:solidFill>
                  <a:srgbClr val="FFFFFF"/>
                </a:solidFill>
                <a:latin typeface="Calibri"/>
              </a:rPr>
              <a:t>albuterol purchase</a:t>
            </a:r>
            <a:br/>
            <a:r>
              <a:rPr b="false" i="false" strike="noStrike" sz="1200" u="none">
                <a:solidFill>
                  <a:srgbClr val="FFFFFF"/>
                </a:solidFill>
                <a:latin typeface="Calibri"/>
              </a:rPr>
              <a:t>generic albuterol hfa</a:t>
            </a:r>
            <a:br/>
            <a:r>
              <a:rPr b="false" i="false" strike="noStrike" sz="1200" u="none">
                <a:solidFill>
                  <a:srgbClr val="FFFFFF"/>
                </a:solidFill>
                <a:latin typeface="Calibri"/>
              </a:rPr>
              <a:t>how much does albuterol hfa inhaler cost</a:t>
            </a:r>
            <a:br/>
            <a:r>
              <a:rPr b="false" i="false" strike="noStrike" sz="1200" u="none">
                <a:solidFill>
                  <a:srgbClr val="FFFFFF"/>
                </a:solidFill>
                <a:latin typeface="Calibri"/>
              </a:rPr>
              <a:t>price of albuterol inhaler at walgreens</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generic for ventolin hfa 90 mcg inhaler</a:t>
            </a:r>
            <a:br/>
            <a:r>
              <a:rPr b="false" i="false" strike="noStrike" sz="1200" u="none">
                <a:solidFill>
                  <a:srgbClr val="FFFFFF"/>
                </a:solidFill>
                <a:latin typeface="Calibri"/>
              </a:rPr>
              <a:t>can you buy ventolin inhaler over the counter</a:t>
            </a:r>
            <a:br/>
            <a:r>
              <a:rPr b="false" i="false" strike="noStrike" sz="1200" u="none">
                <a:solidFill>
                  <a:srgbClr val="FFFFFF"/>
                </a:solidFill>
                <a:latin typeface="Calibri"/>
              </a:rPr>
              <a:t>do you need prescription ventolin uk</a:t>
            </a:r>
            <a:br/>
            <a:r>
              <a:rPr b="false" i="false" strike="noStrike" sz="1200" u="none">
                <a:solidFill>
                  <a:srgbClr val="FFFFFF"/>
                </a:solidFill>
                <a:latin typeface="Calibri"/>
              </a:rPr>
              <a:t>Self-treatment can lead to medication-overuse headache</a:t>
            </a:r>
            <a:br/>
            <a:r>
              <a:rPr b="false" i="false" strike="noStrike" sz="1200" u="none">
                <a:solidFill>
                  <a:srgbClr val="FFFFFF"/>
                </a:solidFill>
                <a:latin typeface="Calibri"/>
              </a:rPr>
              <a:t>do i need a prescription for ventolin in australia</a:t>
            </a:r>
            <a:br/>
            <a:r>
              <a:rPr b="false" i="false" strike="noStrike" sz="1200" u="none">
                <a:solidFill>
                  <a:srgbClr val="FFFFFF"/>
                </a:solidFill>
                <a:latin typeface="Calibri"/>
              </a:rPr>
              <a:t>salbutamol ventolin 2mg/5ml syrup</a:t>
            </a:r>
            <a:br/>
            <a:r>
              <a:rPr b="false" i="false" strike="noStrike" sz="1200" u="none">
                <a:solidFill>
                  <a:srgbClr val="FFFFFF"/>
                </a:solidFill>
                <a:latin typeface="Calibri"/>
              </a:rPr>
              <a:t>ventolin buy uk</a:t>
            </a:r>
            <a:br/>
            <a:r>
              <a:rPr b="false" i="false" strike="noStrike" sz="1200" u="none">
                <a:solidFill>
                  <a:srgbClr val="FFFFFF"/>
                </a:solidFill>
                <a:latin typeface="Calibri"/>
              </a:rPr>
              <a:t>cheap ventolin hfa inhalers</a:t>
            </a:r>
            <a:br/>
            <a:r>
              <a:rPr b="false" i="false" strike="noStrike" sz="1200" u="none">
                <a:solidFill>
                  <a:srgbClr val="FFFFFF"/>
                </a:solidFill>
                <a:latin typeface="Calibri"/>
              </a:rPr>
              <a:t>Take promethazine oral syrup by mouth</a:t>
            </a:r>
            <a:br/>
            <a:r>
              <a:rPr b="false" i="false" strike="noStrike" sz="1200" u="none">
                <a:solidFill>
                  <a:srgbClr val="FFFFFF"/>
                </a:solidFill>
                <a:latin typeface="Calibri"/>
              </a:rPr>
              <a:t>gms code ventolin evohaler 100 mcg a&amp;h</a:t>
            </a:r>
            <a:br/>
            <a:r>
              <a:rPr b="false" i="false" strike="noStrike" sz="1200" u="none">
                <a:solidFill>
                  <a:srgbClr val="FFFFFF"/>
                </a:solidFill>
                <a:latin typeface="Calibri"/>
              </a:rPr>
              <a:t>ventolin mdi inhaler</a:t>
            </a:r>
            <a:br/>
            <a:r>
              <a:rPr b="false" i="false" strike="noStrike" sz="1200" u="none">
                <a:solidFill>
                  <a:srgbClr val="FFFFFF"/>
                </a:solidFill>
                <a:latin typeface="Calibri"/>
              </a:rPr>
              <a:t>Pst Raspberry K5tones, green leafy vegetables, fruVts, �r w3s5 AaUe a Diet pl0n iU the maVn cause of your lif5 Vn some cas5s</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2015-12-20T01:17:11+04:00</dcterms:created>
  <dcterms:modified xsi:type="dcterms:W3CDTF">2015-12-20T01:17:11+04:00</dcterms:modified>
  <dc:title>How Much Do Ventolin Inhalers Cost - Can You Buy Ventolin Over The Counter In Spain</dc:title>
  <dc:description>Can you get ventolin over counter australia, albuterol inhaler use during pregnancy, can you buy ventolin over the counter in spain, no prescription required ventolin, generic albuterol inhaler cost, buy ventolin inhaler lloyds, buy albuterol tablets online</dc:description>
  <dc:subject>How Much Do Ventolin Inhalers Cost - Can You Buy Ventolin Over The Counter In Spain</dc:subject>
  <cp:keywords>do you need a prescription to buy ventolin, ventolin hfa manufacturer, where can i buy albuterol in the uk, how much do ventolin inhalers cost, nebulizer ventolin adalah, buy ventolin inhaler online uk, ventolin inhaler medicine prices, ventolin cfc free inhaler 100 mcg, ventolin nebules 2.5mg yan etkileri, ventolin 2mg 5ml syrup dosage</cp:keywords>
  <cp:category/>
</cp:coreProperties>
</file>