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7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7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8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8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8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8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8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8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8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8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8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8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9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9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Can Diflucan Cause Yeast Die Off</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diflucan in canada</a:t>
            </a:r>
            <a:br/>
            <a:r>
              <a:rPr b="false" i="false" strike="noStrike" sz="1200" u="none">
                <a:solidFill>
                  <a:srgbClr val="FFFFFF"/>
                </a:solidFill>
                <a:latin typeface="Calibri"/>
              </a:rPr>
              <a:t>This is the same formula they had before but in new pretty packaging</a:t>
            </a:r>
            <a:br/>
            <a:r>
              <a:rPr b="false" i="false" strike="noStrike" sz="1200" u="none">
                <a:solidFill>
                  <a:srgbClr val="FFFFFF"/>
                </a:solidFill>
                <a:latin typeface="Calibri"/>
              </a:rPr>
              <a:t>fluconazole tablets usp 100mg</a:t>
            </a:r>
            <a:br/>
            <a:r>
              <a:rPr b="false" i="false" strike="noStrike" sz="1200" u="none">
                <a:solidFill>
                  <a:srgbClr val="FFFFFF"/>
                </a:solidFill>
                <a:latin typeface="Calibri"/>
              </a:rPr>
              <a:t>My travel insurance then expired a month or so after this and I thought I&amp;#39;d better tell them I suffered from migraine</a:t>
            </a:r>
            <a:br/>
            <a:r>
              <a:rPr b="false" i="false" strike="noStrike" sz="1200" u="none">
                <a:solidFill>
                  <a:srgbClr val="FFFFFF"/>
                </a:solidFill>
                <a:latin typeface="Calibri"/>
              </a:rPr>
              <a:t>diflucan iv uses</a:t>
            </a:r>
            <a:br/>
            <a:r>
              <a:rPr b="false" i="false" strike="noStrike" sz="1200" u="none">
                <a:solidFill>
                  <a:srgbClr val="FFFFFF"/>
                </a:solidFill>
                <a:latin typeface="Calibri"/>
              </a:rPr>
              <a:t>Do not take Cipralex if you take medicines for heart rhythm problems or medicines that may affect the heart&amp;rsquo;s rhythm, such as Class IA and III antiarrhythmics, antipsychotics (e.g</a:t>
            </a:r>
            <a:br/>
            <a:r>
              <a:rPr b="false" i="false" strike="noStrike" sz="1200" u="none">
                <a:solidFill>
                  <a:srgbClr val="FFFFFF"/>
                </a:solidFill>
                <a:latin typeface="Calibri"/>
              </a:rPr>
              <a:t>buy diflucan online australia</a:t>
            </a:r>
            <a:br/>
            <a:r>
              <a:rPr b="false" i="false" strike="noStrike" sz="1200" u="none">
                <a:solidFill>
                  <a:srgbClr val="FFFFFF"/>
                </a:solidFill>
                <a:latin typeface="Calibri"/>
              </a:rPr>
              <a:t>Kassler-Taub K, Littlejohn T, Elliot W et al., for the Irbesartan Study Investigators</a:t>
            </a:r>
            <a:br/>
            <a:r>
              <a:rPr b="false" i="false" strike="noStrike" sz="1200" u="none">
                <a:solidFill>
                  <a:srgbClr val="FFFFFF"/>
                </a:solidFill>
                <a:latin typeface="Calibri"/>
              </a:rPr>
              <a:t>diflucan mg 150</a:t>
            </a:r>
            <a:br/>
            <a:r>
              <a:rPr b="false" i="false" strike="noStrike" sz="1200" u="none">
                <a:solidFill>
                  <a:srgbClr val="FFFFFF"/>
                </a:solidFill>
                <a:latin typeface="Calibri"/>
              </a:rPr>
              <a:t>Common SRI side effects include gastrointestinal distress (eg, nausea, diarrhea, dyspepsia), initial agitation, headache, and disturbances in sexual desire or functioning</a:t>
            </a:r>
            <a:br/>
            <a:r>
              <a:rPr b="false" i="false" strike="noStrike" sz="1200" u="none">
                <a:solidFill>
                  <a:srgbClr val="FFFFFF"/>
                </a:solidFill>
                <a:latin typeface="Calibri"/>
              </a:rPr>
              <a:t>fluconazole cost uk</a:t>
            </a:r>
            <a:br/>
            <a:r>
              <a:rPr b="false" i="false" strike="noStrike" sz="1200" u="none">
                <a:solidFill>
                  <a:srgbClr val="FFFFFF"/>
                </a:solidFill>
                <a:latin typeface="Calibri"/>
              </a:rPr>
              <a:t>Lamotrigine levels decreased by phenytoin, carbamazepine, phenobarbital, primidone, rifampin, lopinavir/ritonavir, or atazanavir/ritonavir</a:t>
            </a:r>
            <a:br/>
            <a:r>
              <a:rPr b="false" i="false" strike="noStrike" sz="1200" u="none">
                <a:solidFill>
                  <a:srgbClr val="FFFFFF"/>
                </a:solidFill>
                <a:latin typeface="Calibri"/>
              </a:rPr>
              <a:t>buying diflucan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yeast infection worse</a:t>
            </a:r>
            <a:br/>
            <a:r>
              <a:rPr b="false" i="false" strike="noStrike" sz="1200" u="none">
                <a:solidFill>
                  <a:srgbClr val="FFFFFF"/>
                </a:solidFill>
                <a:latin typeface="Calibri"/>
              </a:rPr>
              <a:t>Why do you think doctors have to experiment with different drugs for the same condition? The body is a very complex little chemical factory and although in general it functions the same, not always.</a:t>
            </a:r>
            <a:br/>
            <a:r>
              <a:rPr b="false" i="false" strike="noStrike" sz="1200" u="none">
                <a:solidFill>
                  <a:srgbClr val="FFFFFF"/>
                </a:solidFill>
                <a:latin typeface="Calibri"/>
              </a:rPr>
              <a:t>generic diflucan walgreens</a:t>
            </a:r>
            <a:br/>
            <a:r>
              <a:rPr b="false" i="false" strike="noStrike" sz="1200" u="none">
                <a:solidFill>
                  <a:srgbClr val="FFFFFF"/>
                </a:solidFill>
                <a:latin typeface="Calibri"/>
              </a:rPr>
              <a:t>diflucan dosages for thrush</a:t>
            </a:r>
            <a:br/>
            <a:r>
              <a:rPr b="false" i="false" strike="noStrike" sz="1200" u="none">
                <a:solidFill>
                  <a:srgbClr val="FFFFFF"/>
                </a:solidFill>
                <a:latin typeface="Calibri"/>
              </a:rPr>
              <a:t>can you buy diflucan over the counter in the united states</a:t>
            </a:r>
            <a:br/>
            <a:r>
              <a:rPr b="false" i="false" strike="noStrike" sz="1200" u="none">
                <a:solidFill>
                  <a:srgbClr val="FFFFFF"/>
                </a:solidFill>
                <a:latin typeface="Calibri"/>
              </a:rPr>
              <a:t>diflucan oral suspension dosage</a:t>
            </a:r>
            <a:br/>
            <a:r>
              <a:rPr b="false" i="false" strike="noStrike" sz="1200" u="none">
                <a:solidFill>
                  <a:srgbClr val="FFFFFF"/>
                </a:solidFill>
                <a:latin typeface="Calibri"/>
              </a:rPr>
              <a:t>Still their particular top quality ,remains impressive and their functionality is frequently conuted on</a:t>
            </a:r>
            <a:br/>
            <a:r>
              <a:rPr b="false" i="false" strike="noStrike" sz="1200" u="none">
                <a:solidFill>
                  <a:srgbClr val="FFFFFF"/>
                </a:solidFill>
                <a:latin typeface="Calibri"/>
              </a:rPr>
              <a:t>diflucan 250 mg pret</a:t>
            </a:r>
            <a:br/>
            <a:r>
              <a:rPr b="false" i="false" strike="noStrike" sz="1200" u="none">
                <a:solidFill>
                  <a:srgbClr val="FFFFFF"/>
                </a:solidFill>
                <a:latin typeface="Calibri"/>
              </a:rPr>
              <a:t>where can you get diflucan</a:t>
            </a:r>
            <a:br/>
            <a:r>
              <a:rPr b="false" i="false" strike="noStrike" sz="1200" u="none">
                <a:solidFill>
                  <a:srgbClr val="FFFFFF"/>
                </a:solidFill>
                <a:latin typeface="Calibri"/>
              </a:rPr>
              <a:t>can you buy diflucan otc</a:t>
            </a:r>
            <a:br/>
            <a:r>
              <a:rPr b="false" i="false" strike="noStrike" sz="1200" u="none">
                <a:solidFill>
                  <a:srgbClr val="FFFFFF"/>
                </a:solidFill>
                <a:latin typeface="Calibri"/>
              </a:rPr>
              <a:t>diflucan cost australia</a:t>
            </a:r>
            <a:br/>
            <a:r>
              <a:rPr b="false" i="false" strike="noStrike" sz="1200" u="none">
                <a:solidFill>
                  <a:srgbClr val="FFFFFF"/>
                </a:solidFill>
                <a:latin typeface="Calibri"/>
              </a:rPr>
              <a:t>diflucan oral thrush treatment</a:t>
            </a:r>
            <a:br/>
            <a:r>
              <a:rPr b="false" i="false" strike="noStrike" sz="1200" u="none">
                <a:solidFill>
                  <a:srgbClr val="FFFFFF"/>
                </a:solidFill>
                <a:latin typeface="Calibri"/>
              </a:rPr>
              <a:t>buy diflucan no prescription fast delivery</a:t>
            </a:r>
            <a:br/>
            <a:r>
              <a:rPr b="false" i="false" strike="noStrike" sz="1200" u="none">
                <a:solidFill>
                  <a:srgbClr val="FFFFFF"/>
                </a:solidFill>
                <a:latin typeface="Calibri"/>
              </a:rPr>
              <a:t>cheap fluconazole online</a:t>
            </a:r>
            <a:br/>
            <a:r>
              <a:rPr b="false" i="false" strike="noStrike" sz="1200" u="none">
                <a:solidFill>
                  <a:srgbClr val="FFFFFF"/>
                </a:solidFill>
                <a:latin typeface="Calibri"/>
              </a:rPr>
              <a:t>fluconazole 200 mg tablets dosage</a:t>
            </a:r>
            <a:br/>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r>
              <a:rPr b="false" i="false" strike="noStrike" sz="1200" u="none">
                <a:solidFill>
                  <a:srgbClr val="FFFFFF"/>
                </a:solidFill>
                <a:latin typeface="Calibri"/>
              </a:rPr>
              <a:t>cost of diflucan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diflucan</a:t>
            </a:r>
            <a:br/>
            <a:r>
              <a:rPr b="false" i="false" strike="noStrike" sz="1200" u="none">
                <a:solidFill>
                  <a:srgbClr val="FFFFFF"/>
                </a:solidFill>
                <a:latin typeface="Calibri"/>
              </a:rPr>
              <a:t>Additional cell lines at Rice University have developed sexual-assault prevention curricula for several months or longer that are looking to take a tissue bank.</a:t>
            </a:r>
            <a:br/>
            <a:r>
              <a:rPr b="false" i="false" strike="noStrike" sz="1200" u="none">
                <a:solidFill>
                  <a:srgbClr val="FFFFFF"/>
                </a:solidFill>
                <a:latin typeface="Calibri"/>
              </a:rPr>
              <a:t>diflucan use in babies</a:t>
            </a:r>
            <a:br/>
            <a:r>
              <a:rPr b="false" i="false" strike="noStrike" sz="1200" u="none">
                <a:solidFill>
                  <a:srgbClr val="FFFFFF"/>
                </a:solidFill>
                <a:latin typeface="Calibri"/>
              </a:rPr>
              <a:t>diflucan 150 mg 2 capsulas para que sirve</a:t>
            </a:r>
            <a:br/>
            <a:r>
              <a:rPr b="false" i="false" strike="noStrike" sz="1200" u="none">
                <a:solidFill>
                  <a:srgbClr val="FFFFFF"/>
                </a:solidFill>
                <a:latin typeface="Calibri"/>
              </a:rPr>
              <a:t>purchase diflucan no prescription</a:t>
            </a:r>
            <a:br/>
            <a:r>
              <a:rPr b="false" i="false" strike="noStrike" sz="1200" u="none">
                <a:solidFill>
                  <a:srgbClr val="FFFFFF"/>
                </a:solidFill>
                <a:latin typeface="Calibri"/>
              </a:rPr>
              <a:t>Even if you feel better never stop this medicine on your own</a:t>
            </a:r>
            <a:br/>
            <a:r>
              <a:rPr b="false" i="false" strike="noStrike" sz="1200" u="none">
                <a:solidFill>
                  <a:srgbClr val="FFFFFF"/>
                </a:solidFill>
                <a:latin typeface="Calibri"/>
              </a:rPr>
              <a:t>diflucan 400 mg</a:t>
            </a:r>
            <a:br/>
            <a:r>
              <a:rPr b="false" i="false" strike="noStrike" sz="1200" u="none">
                <a:solidFill>
                  <a:srgbClr val="FFFFFF"/>
                </a:solidFill>
                <a:latin typeface="Calibri"/>
              </a:rPr>
              <a:t>Happened several times and I just quit taking it</a:t>
            </a:r>
            <a:br/>
            <a:r>
              <a:rPr b="false" i="false" strike="noStrike" sz="1200" u="none">
                <a:solidFill>
                  <a:srgbClr val="FFFFFF"/>
                </a:solidFill>
                <a:latin typeface="Calibri"/>
              </a:rPr>
              <a:t>fluconazole tablets i p 150 mg</a:t>
            </a:r>
            <a:br/>
            <a:r>
              <a:rPr b="false" i="false" strike="noStrike" sz="1200" u="none">
                <a:solidFill>
                  <a:srgbClr val="FFFFFF"/>
                </a:solidFill>
                <a:latin typeface="Calibri"/>
              </a:rPr>
              <a:t>where can i get diflucan fluconazole</a:t>
            </a:r>
            <a:br/>
            <a:r>
              <a:rPr b="false" i="false" strike="noStrike" sz="1200" u="none">
                <a:solidFill>
                  <a:srgbClr val="FFFFFF"/>
                </a:solidFill>
                <a:latin typeface="Calibri"/>
              </a:rPr>
              <a:t>how long to get relief from diflucan</a:t>
            </a:r>
            <a:br/>
            <a:r>
              <a:rPr b="false" i="false" strike="noStrike" sz="1200" u="none">
                <a:solidFill>
                  <a:srgbClr val="FFFFFF"/>
                </a:solidFill>
                <a:latin typeface="Calibri"/>
              </a:rPr>
              <a:t>fluconazole 150 mg tablets india</a:t>
            </a:r>
            <a:br/>
            <a:r>
              <a:rPr b="false" i="false" strike="noStrike" sz="1200" u="none">
                <a:solidFill>
                  <a:srgbClr val="FFFFFF"/>
                </a:solidFill>
                <a:latin typeface="Calibri"/>
              </a:rPr>
              <a:t>diflucan pill cost</a:t>
            </a:r>
            <a:br/>
            <a:r>
              <a:rPr b="false" i="false" strike="noStrike" sz="1200" u="none">
                <a:solidFill>
                  <a:srgbClr val="FFFFFF"/>
                </a:solidFill>
                <a:latin typeface="Calibri"/>
              </a:rPr>
              <a:t>can you buy diflucan over the counter in the us</a:t>
            </a:r>
            <a:br/>
            <a:r>
              <a:rPr b="false" i="false" strike="noStrike" sz="1200" u="none">
                <a:solidFill>
                  <a:srgbClr val="FFFFFF"/>
                </a:solidFill>
                <a:latin typeface="Calibri"/>
              </a:rPr>
              <a:t>diflucan 200 mg for thrush</a:t>
            </a:r>
            <a:br/>
            <a:r>
              <a:rPr b="false" i="false" strike="noStrike" sz="1200" u="none">
                <a:solidFill>
                  <a:srgbClr val="FFFFFF"/>
                </a:solidFill>
                <a:latin typeface="Calibri"/>
              </a:rPr>
              <a:t>fluconazole tablet 150 mg for yeast infection</a:t>
            </a:r>
            <a:br/>
            <a:r>
              <a:rPr b="false" i="false" strike="noStrike" sz="1200" u="none">
                <a:solidFill>
                  <a:srgbClr val="FFFFFF"/>
                </a:solidFill>
                <a:latin typeface="Calibri"/>
              </a:rPr>
              <a:t>There are actually a lot of MRAs subscribed to 2x</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diflucan 150 mg in india</a:t>
            </a:r>
            <a:br/>
            <a:r>
              <a:rPr b="false" i="false" strike="noStrike" sz="1200" u="none">
                <a:solidFill>
                  <a:srgbClr val="FFFFFF"/>
                </a:solidFill>
                <a:latin typeface="Calibri"/>
              </a:rPr>
              <a:t>diflucan 200 costo</a:t>
            </a:r>
            <a:br/>
            <a:r>
              <a:rPr b="false" i="false" strike="noStrike" sz="1200" u="none">
                <a:solidFill>
                  <a:srgbClr val="FFFFFF"/>
                </a:solidFill>
                <a:latin typeface="Calibri"/>
              </a:rPr>
              <a:t>fluconazole online chemist</a:t>
            </a:r>
            <a:br/>
            <a:r>
              <a:rPr b="false" i="false" strike="noStrike" sz="1200" u="none">
                <a:solidFill>
                  <a:srgbClr val="FFFFFF"/>
                </a:solidFill>
                <a:latin typeface="Calibri"/>
              </a:rPr>
              <a:t>diflucan 150 mg 1 caps</a:t>
            </a:r>
            <a:br/>
            <a:r>
              <a:rPr b="false" i="false" strike="noStrike" sz="1200" u="none">
                <a:solidFill>
                  <a:srgbClr val="FFFFFF"/>
                </a:solidFill>
                <a:latin typeface="Calibri"/>
              </a:rPr>
              <a:t>I will be glad when these symptoms subside</a:t>
            </a:r>
            <a:br/>
            <a:r>
              <a:rPr b="false" i="false" strike="noStrike" sz="1200" u="none">
                <a:solidFill>
                  <a:srgbClr val="FFFFFF"/>
                </a:solidFill>
                <a:latin typeface="Calibri"/>
              </a:rPr>
              <a:t>cheap fluconazole for dogs</a:t>
            </a:r>
            <a:br/>
            <a:r>
              <a:rPr b="false" i="false" strike="noStrike" sz="1200" u="none">
                <a:solidFill>
                  <a:srgbClr val="FFFFFF"/>
                </a:solidFill>
                <a:latin typeface="Calibri"/>
              </a:rPr>
              <a:t>diflucan cost walgreens</a:t>
            </a:r>
            <a:br/>
            <a:r>
              <a:rPr b="false" i="false" strike="noStrike" sz="1200" u="none">
                <a:solidFill>
                  <a:srgbClr val="FFFFFF"/>
                </a:solidFill>
                <a:latin typeface="Calibri"/>
              </a:rPr>
              <a:t>diflucan use during pregnancy</a:t>
            </a:r>
            <a:br/>
            <a:r>
              <a:rPr b="false" i="false" strike="noStrike" sz="1200" u="none">
                <a:solidFill>
                  <a:srgbClr val="FFFFFF"/>
                </a:solidFill>
                <a:latin typeface="Calibri"/>
              </a:rPr>
              <a:t>online pharmacy uk fluconazole</a:t>
            </a:r>
            <a:br/>
            <a:r>
              <a:rPr b="false" i="false" strike="noStrike" sz="1200" u="none">
                <a:solidFill>
                  <a:srgbClr val="FFFFFF"/>
                </a:solidFill>
                <a:latin typeface="Calibri"/>
              </a:rPr>
              <a:t>buy cheap diflucan</a:t>
            </a:r>
            <a:br/>
            <a:r>
              <a:rPr b="false" i="false" strike="noStrike" sz="1200" u="none">
                <a:solidFill>
                  <a:srgbClr val="FFFFFF"/>
                </a:solidFill>
                <a:latin typeface="Calibri"/>
              </a:rPr>
              <a:t>diflucan dosage for oral thrush</a:t>
            </a:r>
            <a:br/>
            <a:r>
              <a:rPr b="false" i="false" strike="noStrike" sz="1200" u="none">
                <a:solidFill>
                  <a:srgbClr val="FFFFFF"/>
                </a:solidFill>
                <a:latin typeface="Calibri"/>
              </a:rPr>
              <a:t>diflucan tabletas 100 mg</a:t>
            </a:r>
            <a:br/>
            <a:r>
              <a:rPr b="false" i="false" strike="noStrike" sz="1200" u="none">
                <a:solidFill>
                  <a:srgbClr val="FFFFFF"/>
                </a:solidFill>
                <a:latin typeface="Calibri"/>
              </a:rPr>
              <a:t>diflucan used for uti</a:t>
            </a:r>
            <a:br/>
            <a:r>
              <a:rPr b="false" i="false" strike="noStrike" sz="1200" u="none">
                <a:solidFill>
                  <a:srgbClr val="FFFFFF"/>
                </a:solidFill>
                <a:latin typeface="Calibri"/>
              </a:rPr>
              <a:t>For more information, ask your healthcare provider or pharmacist for advice about side effects</a:t>
            </a:r>
            <a:br/>
            <a:r>
              <a:rPr b="false" i="false" strike="noStrike" sz="1200" u="none">
                <a:solidFill>
                  <a:srgbClr val="FFFFFF"/>
                </a:solidFill>
                <a:latin typeface="Calibri"/>
              </a:rPr>
              <a:t>diflucan 50 mg for yeast infection</a:t>
            </a:r>
            <a:br/>
            <a:r>
              <a:rPr b="false" i="false" strike="noStrike" sz="1200" u="none">
                <a:solidFill>
                  <a:srgbClr val="FFFFFF"/>
                </a:solidFill>
                <a:latin typeface="Calibri"/>
              </a:rPr>
              <a:t>fluconazole 200 mg dosage yeast infection</a:t>
            </a:r>
            <a:br/>
            <a:r>
              <a:rPr b="false" i="false" strike="noStrike" sz="1200" u="none">
                <a:solidFill>
                  <a:srgbClr val="FFFFFF"/>
                </a:solidFill>
                <a:latin typeface="Calibri"/>
              </a:rPr>
              <a:t>diflucan pill how fast does it work</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diflucan pills</a:t>
            </a:r>
            <a:br/>
            <a:r>
              <a:rPr b="false" i="false" strike="noStrike" sz="1200" u="none">
                <a:solidFill>
                  <a:srgbClr val="FFFFFF"/>
                </a:solidFill>
                <a:latin typeface="Calibri"/>
              </a:rPr>
              <a:t>can diflucan be used for uti</a:t>
            </a:r>
            <a:br/>
            <a:r>
              <a:rPr b="false" i="false" strike="noStrike" sz="1200" u="none">
                <a:solidFill>
                  <a:srgbClr val="FFFFFF"/>
                </a:solidFill>
                <a:latin typeface="Calibri"/>
              </a:rPr>
              <a:t>Did you use Raloxifene as part of your PCT? I'm quiet estro sensitive so i want to make sure i have more then jus clomid / nolva on hand.</a:t>
            </a:r>
            <a:br/>
            <a:r>
              <a:rPr b="false" i="false" strike="noStrike" sz="1200" u="none">
                <a:solidFill>
                  <a:srgbClr val="FFFFFF"/>
                </a:solidFill>
                <a:latin typeface="Calibri"/>
              </a:rPr>
              <a:t>where can i buy diflucan pill</a:t>
            </a:r>
            <a:br/>
            <a:r>
              <a:rPr b="false" i="false" strike="noStrike" sz="1200" u="none">
                <a:solidFill>
                  <a:srgbClr val="FFFFFF"/>
                </a:solidFill>
                <a:latin typeface="Calibri"/>
              </a:rPr>
              <a:t>diflucan yeast infection worse before better</a:t>
            </a:r>
            <a:br/>
            <a:r>
              <a:rPr b="false" i="false" strike="noStrike" sz="1200" u="none">
                <a:solidFill>
                  <a:srgbClr val="FFFFFF"/>
                </a:solidFill>
                <a:latin typeface="Calibri"/>
              </a:rPr>
              <a:t>fluconazole price philippines</a:t>
            </a:r>
            <a:br/>
            <a:r>
              <a:rPr b="false" i="false" strike="noStrike" sz="1200" u="none">
                <a:solidFill>
                  <a:srgbClr val="FFFFFF"/>
                </a:solidFill>
                <a:latin typeface="Calibri"/>
              </a:rPr>
              <a:t>how long does it take for diflucan to cure yeast infection</a:t>
            </a:r>
            <a:br/>
            <a:r>
              <a:rPr b="false" i="false" strike="noStrike" sz="1200" u="none">
                <a:solidFill>
                  <a:srgbClr val="FFFFFF"/>
                </a:solidFill>
                <a:latin typeface="Calibri"/>
              </a:rPr>
              <a:t>Ik dacht zelf misschien aan een doorverwijzing naar de dermatoloog, maar ik wil niet dat ik daar dan weer allerlei uitdrogende middeltjes krijg</a:t>
            </a:r>
            <a:br/>
            <a:r>
              <a:rPr b="false" i="false" strike="noStrike" sz="1200" u="none">
                <a:solidFill>
                  <a:srgbClr val="FFFFFF"/>
                </a:solidFill>
                <a:latin typeface="Calibri"/>
              </a:rPr>
              <a:t>diflucan for jock itch dosage</a:t>
            </a:r>
            <a:br/>
            <a:r>
              <a:rPr b="false" i="false" strike="noStrike" sz="1200" u="none">
                <a:solidFill>
                  <a:srgbClr val="FFFFFF"/>
                </a:solidFill>
                <a:latin typeface="Calibri"/>
              </a:rPr>
              <a:t>diflucan yeast infection over the counter</a:t>
            </a:r>
            <a:br/>
            <a:r>
              <a:rPr b="false" i="false" strike="noStrike" sz="1200" u="none">
                <a:solidFill>
                  <a:srgbClr val="FFFFFF"/>
                </a:solidFill>
                <a:latin typeface="Calibri"/>
              </a:rPr>
              <a:t>how much does a diflucan pill cost</a:t>
            </a:r>
            <a:br/>
            <a:r>
              <a:rPr b="false" i="false" strike="noStrike" sz="1200" u="none">
                <a:solidFill>
                  <a:srgbClr val="FFFFFF"/>
                </a:solidFill>
                <a:latin typeface="Calibri"/>
              </a:rPr>
              <a:t>Self-treatment can lead to medication-overuse headache</a:t>
            </a:r>
            <a:br/>
            <a:r>
              <a:rPr b="false" i="false" strike="noStrike" sz="1200" u="none">
                <a:solidFill>
                  <a:srgbClr val="FFFFFF"/>
                </a:solidFill>
                <a:latin typeface="Calibri"/>
              </a:rPr>
              <a:t>diflucan pill over the counter</a:t>
            </a:r>
            <a:br/>
            <a:r>
              <a:rPr b="false" i="false" strike="noStrike" sz="1200" u="none">
                <a:solidFill>
                  <a:srgbClr val="FFFFFF"/>
                </a:solidFill>
                <a:latin typeface="Calibri"/>
              </a:rPr>
              <a:t>Zaspem, ali se esto budim, esto u intervalima od jedva dvadesetak minuta</a:t>
            </a:r>
            <a:br/>
            <a:r>
              <a:rPr b="false" i="false" strike="noStrike" sz="1200" u="none">
                <a:solidFill>
                  <a:srgbClr val="FFFFFF"/>
                </a:solidFill>
                <a:latin typeface="Calibri"/>
              </a:rPr>
              <a:t>fluconazolo diflucan costo</a:t>
            </a:r>
            <a:br/>
            <a:r>
              <a:rPr b="false" i="false" strike="noStrike" sz="1200" u="none">
                <a:solidFill>
                  <a:srgbClr val="FFFFFF"/>
                </a:solidFill>
                <a:latin typeface="Calibri"/>
              </a:rPr>
              <a:t>I am 47 years old and have suffered from cystic acne since a teenager</a:t>
            </a:r>
            <a:br/>
            <a:r>
              <a:rPr b="false" i="false" strike="noStrike" sz="1200" u="none">
                <a:solidFill>
                  <a:srgbClr val="FFFFFF"/>
                </a:solidFill>
                <a:latin typeface="Calibri"/>
              </a:rPr>
              <a:t>how much does diflucan cost at walmart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fluconazole 150 mg price in india</a:t>
            </a:r>
            <a:br/>
            <a:r>
              <a:rPr b="false" i="false" strike="noStrike" sz="1200" u="none">
                <a:solidFill>
                  <a:srgbClr val="FFFFFF"/>
                </a:solidFill>
                <a:latin typeface="Calibri"/>
              </a:rPr>
              <a:t>fluconazole online uk</a:t>
            </a:r>
            <a:br/>
            <a:r>
              <a:rPr b="false" i="false" strike="noStrike" sz="1200" u="none">
                <a:solidFill>
                  <a:srgbClr val="FFFFFF"/>
                </a:solidFill>
                <a:latin typeface="Calibri"/>
              </a:rPr>
              <a:t>fluconazole tablets 150 mg price</a:t>
            </a:r>
            <a:br/>
            <a:r>
              <a:rPr b="false" i="false" strike="noStrike" sz="1200" u="none">
                <a:solidFill>
                  <a:srgbClr val="FFFFFF"/>
                </a:solidFill>
                <a:latin typeface="Calibri"/>
              </a:rPr>
              <a:t>buy discount diflucan</a:t>
            </a:r>
            <a:br/>
            <a:r>
              <a:rPr b="false" i="false" strike="noStrike" sz="1200" u="none">
                <a:solidFill>
                  <a:srgbClr val="FFFFFF"/>
                </a:solidFill>
                <a:latin typeface="Calibri"/>
              </a:rPr>
              <a:t>how long does it take for diflucan to start working for a yeast infection</a:t>
            </a:r>
            <a:br/>
            <a:r>
              <a:rPr b="false" i="false" strike="noStrike" sz="1200" u="none">
                <a:solidFill>
                  <a:srgbClr val="FFFFFF"/>
                </a:solidFill>
                <a:latin typeface="Calibri"/>
              </a:rPr>
              <a:t>Tell your doctor if you experience any of these symptoms when your dose of duloxetine is decreased.</a:t>
            </a:r>
            <a:br/>
            <a:r>
              <a:rPr b="false" i="false" strike="noStrike" sz="1200" u="none">
                <a:solidFill>
                  <a:srgbClr val="FFFFFF"/>
                </a:solidFill>
                <a:latin typeface="Calibri"/>
              </a:rPr>
              <a:t>generic fluconazole good diflucan</a:t>
            </a:r>
            <a:br/>
            <a:r>
              <a:rPr b="false" i="false" strike="noStrike" sz="1200" u="none">
                <a:solidFill>
                  <a:srgbClr val="FFFFFF"/>
                </a:solidFill>
                <a:latin typeface="Calibri"/>
              </a:rPr>
              <a:t>yeast infection gets worse after diflucan</a:t>
            </a:r>
            <a:br/>
            <a:r>
              <a:rPr b="false" i="false" strike="noStrike" sz="1200" u="none">
                <a:solidFill>
                  <a:srgbClr val="FFFFFF"/>
                </a:solidFill>
                <a:latin typeface="Calibri"/>
              </a:rPr>
              <a:t>can diflucan cause yeast die off</a:t>
            </a:r>
            <a:br/>
            <a:r>
              <a:rPr b="false" i="false" strike="noStrike" sz="1200" u="none">
                <a:solidFill>
                  <a:srgbClr val="FFFFFF"/>
                </a:solidFill>
                <a:latin typeface="Calibri"/>
              </a:rPr>
              <a:t>diflucan capsule 150 mg pret</a:t>
            </a:r>
            <a:br/>
            <a:r>
              <a:rPr b="false" i="false" strike="noStrike" sz="1200" u="none">
                <a:solidFill>
                  <a:srgbClr val="FFFFFF"/>
                </a:solidFill>
                <a:latin typeface="Calibri"/>
              </a:rPr>
              <a:t>diflucan dosing for toenail fungus</a:t>
            </a:r>
            <a:br/>
            <a:r>
              <a:rPr b="false" i="false" strike="noStrike" sz="1200" u="none">
                <a:solidFill>
                  <a:srgbClr val="FFFFFF"/>
                </a:solidFill>
                <a:latin typeface="Calibri"/>
              </a:rPr>
              <a:t>how much does diflucan one cost</a:t>
            </a:r>
            <a:br/>
            <a:r>
              <a:rPr b="false" i="false" strike="noStrike" sz="1200" u="none">
                <a:solidFill>
                  <a:srgbClr val="FFFFFF"/>
                </a:solidFill>
                <a:latin typeface="Calibri"/>
              </a:rPr>
              <a:t>fluconazole 200 mg tablet dosage</a:t>
            </a:r>
            <a:br/>
            <a:r>
              <a:rPr b="false" i="false" strike="noStrike" sz="1200" u="none">
                <a:solidFill>
                  <a:srgbClr val="FFFFFF"/>
                </a:solidFill>
                <a:latin typeface="Calibri"/>
              </a:rPr>
              <a:t>Is this purging? I also just generally feel like crap</a:t>
            </a:r>
            <a:br/>
            <a:r>
              <a:rPr b="false" i="false" strike="noStrike" sz="1200" u="none">
                <a:solidFill>
                  <a:srgbClr val="FFFFFF"/>
                </a:solidFill>
                <a:latin typeface="Calibri"/>
              </a:rPr>
              <a:t>diflucan 150 mg po tabs</a:t>
            </a:r>
            <a:br/>
            <a:r>
              <a:rPr b="false" i="false" strike="noStrike" sz="1200" u="none">
                <a:solidFill>
                  <a:srgbClr val="FFFFFF"/>
                </a:solidFill>
                <a:latin typeface="Calibri"/>
              </a:rPr>
              <a:t>diflucan dosage to prevent yeast infection</a:t>
            </a:r>
            <a:br/>
            <a:r>
              <a:rPr b="false" i="false" strike="noStrike" sz="1200" u="none">
                <a:solidFill>
                  <a:srgbClr val="FFFFFF"/>
                </a:solidFill>
                <a:latin typeface="Calibri"/>
              </a:rPr>
              <a:t>Instead, the same number of abortions happen, they&amp;#39;re just less safe for the mother.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100 mg for yeast infection</a:t>
            </a:r>
            <a:br/>
            <a:r>
              <a:rPr b="false" i="false" strike="noStrike" sz="1200" u="none">
                <a:solidFill>
                  <a:srgbClr val="FFFFFF"/>
                </a:solidFill>
                <a:latin typeface="Calibri"/>
              </a:rPr>
              <a:t>I did however expertise some technical issues using this site, since I experienced to reload the website lots of times previous to I could get it to load correctly</a:t>
            </a:r>
            <a:br/>
            <a:r>
              <a:rPr b="false" i="false" strike="noStrike" sz="1200" u="none">
                <a:solidFill>
                  <a:srgbClr val="FFFFFF"/>
                </a:solidFill>
                <a:latin typeface="Calibri"/>
              </a:rPr>
              <a:t>order fluconazole tablet</a:t>
            </a:r>
            <a:br/>
            <a:r>
              <a:rPr b="false" i="false" strike="noStrike" sz="1200" u="none">
                <a:solidFill>
                  <a:srgbClr val="FFFFFF"/>
                </a:solidFill>
                <a:latin typeface="Calibri"/>
              </a:rPr>
              <a:t>In fact, not every woman will ovulate on clomiphene and many women who ovulate will not get pregnant</a:t>
            </a:r>
            <a:br/>
            <a:r>
              <a:rPr b="false" i="false" strike="noStrike" sz="1200" u="none">
                <a:solidFill>
                  <a:srgbClr val="FFFFFF"/>
                </a:solidFill>
                <a:latin typeface="Calibri"/>
              </a:rPr>
              <a:t>fluconazole 200 mg yeast infection</a:t>
            </a:r>
            <a:br/>
            <a:r>
              <a:rPr b="false" i="false" strike="noStrike" sz="1200" u="none">
                <a:solidFill>
                  <a:srgbClr val="FFFFFF"/>
                </a:solidFill>
                <a:latin typeface="Calibri"/>
              </a:rPr>
              <a:t>get online prescription diflucan</a:t>
            </a:r>
            <a:br/>
            <a:r>
              <a:rPr b="false" i="false" strike="noStrike" sz="1200" u="none">
                <a:solidFill>
                  <a:srgbClr val="FFFFFF"/>
                </a:solidFill>
                <a:latin typeface="Calibri"/>
              </a:rPr>
              <a:t>150 mg diflucan oral thrush</a:t>
            </a:r>
            <a:br/>
            <a:r>
              <a:rPr b="false" i="false" strike="noStrike" sz="1200" u="none">
                <a:solidFill>
                  <a:srgbClr val="FFFFFF"/>
                </a:solidFill>
                <a:latin typeface="Calibri"/>
              </a:rPr>
              <a:t>diflucan joint pain</a:t>
            </a:r>
            <a:br/>
            <a:r>
              <a:rPr b="false" i="false" strike="noStrike" sz="1200" u="none">
                <a:solidFill>
                  <a:srgbClr val="FFFFFF"/>
                </a:solidFill>
                <a:latin typeface="Calibri"/>
              </a:rPr>
              <a:t>aside from the weight gain, my family has noticed a change in my personality..</a:t>
            </a:r>
            <a:br/>
            <a:r>
              <a:rPr b="false" i="false" strike="noStrike" sz="1200" u="none">
                <a:solidFill>
                  <a:srgbClr val="FFFFFF"/>
                </a:solidFill>
                <a:latin typeface="Calibri"/>
              </a:rPr>
              <a:t>fluconazole generic name</a:t>
            </a:r>
            <a:br/>
            <a:r>
              <a:rPr b="false" i="false" strike="noStrike" sz="1200" u="none">
                <a:solidFill>
                  <a:srgbClr val="FFFFFF"/>
                </a:solidFill>
                <a:latin typeface="Calibri"/>
              </a:rPr>
              <a:t>In a study of finasteride 1 mg daily in healthy men, a median decrease in ejaculate volume of 0.3 mL (-11%) compared with 0.2 mL (&amp;mdash;8%) for placebo was observed after 48 weeks of treatment</a:t>
            </a:r>
            <a:br/>
            <a:r>
              <a:rPr b="false" i="false" strike="noStrike" sz="1200" u="none">
                <a:solidFill>
                  <a:srgbClr val="FFFFFF"/>
                </a:solidFill>
                <a:latin typeface="Calibri"/>
              </a:rPr>
              <a:t>diflucan 200 mg wikipedia</a:t>
            </a:r>
            <a:br/>
            <a:r>
              <a:rPr b="false" i="false" strike="noStrike" sz="1200" u="none">
                <a:solidFill>
                  <a:srgbClr val="FFFFFF"/>
                </a:solidFill>
                <a:latin typeface="Calibri"/>
              </a:rPr>
              <a:t>can i take diflucan while taking zithromax</a:t>
            </a:r>
            <a:br/>
            <a:r>
              <a:rPr b="false" i="false" strike="noStrike" sz="1200" u="none">
                <a:solidFill>
                  <a:srgbClr val="FFFFFF"/>
                </a:solidFill>
                <a:latin typeface="Calibri"/>
              </a:rPr>
              <a:t>My cousin just died two days ago from apparent complications after originally overdosing on Xanax</a:t>
            </a:r>
            <a:br/>
            <a:r>
              <a:rPr b="false" i="false" strike="noStrike" sz="1200" u="none">
                <a:solidFill>
                  <a:srgbClr val="FFFFFF"/>
                </a:solidFill>
                <a:latin typeface="Calibri"/>
              </a:rPr>
              <a:t>how long to take diflucan for toenail fungus</a:t>
            </a:r>
            <a:br/>
            <a:r>
              <a:rPr b="false" i="false" strike="noStrike" sz="1200" u="none">
                <a:solidFill>
                  <a:srgbClr val="FFFFFF"/>
                </a:solidFill>
                <a:latin typeface="Calibri"/>
              </a:rPr>
              <a:t>para que sirve el medicamento diflucan de 150 mg</a:t>
            </a:r>
            <a:br/>
            <a:r>
              <a:rPr b="false" i="false" strike="noStrike" sz="1200" u="none">
                <a:solidFill>
                  <a:srgbClr val="FFFFFF"/>
                </a:solidFill>
                <a:latin typeface="Calibri"/>
              </a:rPr>
              <a:t>diflucan over the counter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oral tablet 150 mg</a:t>
            </a:r>
            <a:br/>
            <a:r>
              <a:rPr b="false" i="false" strike="noStrike" sz="1200" u="none">
                <a:solidFill>
                  <a:srgbClr val="FFFFFF"/>
                </a:solidFill>
                <a:latin typeface="Calibri"/>
              </a:rPr>
              <a:t>So ever since July my face has seemed to have gone back to how it was before I was on the medication, but I have still continued to take the medication since then.</a:t>
            </a:r>
            <a:br/>
            <a:r>
              <a:rPr b="false" i="false" strike="noStrike" sz="1200" u="none">
                <a:solidFill>
                  <a:srgbClr val="FFFFFF"/>
                </a:solidFill>
                <a:latin typeface="Calibri"/>
              </a:rPr>
              <a:t>diflucan 150 mg pink oval tablets</a:t>
            </a:r>
            <a:br/>
            <a:r>
              <a:rPr b="false" i="false" strike="noStrike" sz="1200" u="none">
                <a:solidFill>
                  <a:srgbClr val="FFFFFF"/>
                </a:solidFill>
                <a:latin typeface="Calibri"/>
              </a:rPr>
              <a:t>fluconazole 200 mg tablet</a:t>
            </a:r>
            <a:br/>
            <a:r>
              <a:rPr b="false" i="false" strike="noStrike" sz="1200" u="none">
                <a:solidFill>
                  <a:srgbClr val="FFFFFF"/>
                </a:solidFill>
                <a:latin typeface="Calibri"/>
              </a:rPr>
              <a:t>where to buy diflucan online</a:t>
            </a:r>
            <a:br/>
            <a:r>
              <a:rPr b="false" i="false" strike="noStrike" sz="1200" u="none">
                <a:solidFill>
                  <a:srgbClr val="FFFFFF"/>
                </a:solidFill>
                <a:latin typeface="Calibri"/>
              </a:rPr>
              <a:t>Because Telmisartan Teva Pharma is a generic medicine, studies in people have been limited to tests to determine that it is bioequivalent to the reference medicine, Micardis</a:t>
            </a:r>
            <a:br/>
            <a:r>
              <a:rPr b="false" i="false" strike="noStrike" sz="1200" u="none">
                <a:solidFill>
                  <a:srgbClr val="FFFFFF"/>
                </a:solidFill>
                <a:latin typeface="Calibri"/>
              </a:rPr>
              <a:t>diflucan tablets used for</a:t>
            </a:r>
            <a:br/>
            <a:r>
              <a:rPr b="false" i="false" strike="noStrike" sz="1200" u="none">
                <a:solidFill>
                  <a:srgbClr val="FFFFFF"/>
                </a:solidFill>
                <a:latin typeface="Calibri"/>
              </a:rPr>
              <a:t>fluconazole price walgreens</a:t>
            </a:r>
            <a:br/>
            <a:r>
              <a:rPr b="false" i="false" strike="noStrike" sz="1200" u="none">
                <a:solidFill>
                  <a:srgbClr val="FFFFFF"/>
                </a:solidFill>
                <a:latin typeface="Calibri"/>
              </a:rPr>
              <a:t>can i buy fluconazole otc</a:t>
            </a:r>
            <a:br/>
            <a:r>
              <a:rPr b="false" i="false" strike="noStrike" sz="1200" u="none">
                <a:solidFill>
                  <a:srgbClr val="FFFFFF"/>
                </a:solidFill>
                <a:latin typeface="Calibri"/>
              </a:rPr>
              <a:t>order fluconazole 150mg</a:t>
            </a:r>
            <a:br/>
            <a:r>
              <a:rPr b="false" i="false" strike="noStrike" sz="1200" u="none">
                <a:solidFill>
                  <a:srgbClr val="FFFFFF"/>
                </a:solidFill>
                <a:latin typeface="Calibri"/>
              </a:rPr>
              <a:t>Find a Doctor that understands this</a:t>
            </a:r>
            <a:br/>
            <a:r>
              <a:rPr b="false" i="false" strike="noStrike" sz="1200" u="none">
                <a:solidFill>
                  <a:srgbClr val="FFFFFF"/>
                </a:solidFill>
                <a:latin typeface="Calibri"/>
              </a:rPr>
              <a:t>generic diflucan no prescription</a:t>
            </a:r>
            <a:br/>
            <a:r>
              <a:rPr b="false" i="false" strike="noStrike" sz="1200" u="none">
                <a:solidFill>
                  <a:srgbClr val="FFFFFF"/>
                </a:solidFill>
                <a:latin typeface="Calibri"/>
              </a:rPr>
              <a:t>how many diflucan pills does it take to cure a yeast infection</a:t>
            </a:r>
            <a:br/>
            <a:r>
              <a:rPr b="false" i="false" strike="noStrike" sz="1200" u="none">
                <a:solidFill>
                  <a:srgbClr val="FFFFFF"/>
                </a:solidFill>
                <a:latin typeface="Calibri"/>
              </a:rPr>
              <a:t>fluconazole online canada</a:t>
            </a:r>
            <a:br/>
            <a:r>
              <a:rPr b="false" i="false" strike="noStrike" sz="1200" u="none">
                <a:solidFill>
                  <a:srgbClr val="FFFFFF"/>
                </a:solidFill>
                <a:latin typeface="Calibri"/>
              </a:rPr>
              <a:t>Visit our site, and you can do, though, is call a pharmacist for a couple of 90-year-old ladies are busily working their quadriceps.</a:t>
            </a:r>
            <a:br/>
            <a:r>
              <a:rPr b="false" i="false" strike="noStrike" sz="1200" u="none">
                <a:solidFill>
                  <a:srgbClr val="FFFFFF"/>
                </a:solidFill>
                <a:latin typeface="Calibri"/>
              </a:rPr>
              <a:t>diflucan 150 mg yeast infection</a:t>
            </a:r>
            <a:br/>
            <a:r>
              <a:rPr b="false" i="false" strike="noStrike" sz="1200" u="none">
                <a:solidFill>
                  <a:srgbClr val="FFFFFF"/>
                </a:solidFill>
                <a:latin typeface="Calibri"/>
              </a:rPr>
              <a:t>Still have a "high" (a little jittery / too much energy) for about 3 hours - feel great in the afternoon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mail order diflucan</a:t>
            </a:r>
            <a:br/>
            <a:r>
              <a:rPr b="false" i="false" strike="noStrike" sz="1200" u="none">
                <a:solidFill>
                  <a:srgbClr val="FFFFFF"/>
                </a:solidFill>
                <a:latin typeface="Calibri"/>
              </a:rPr>
              <a:t>Personally, if all site owners and bloggers made excellent content as you probably did, the internet shall be much more useful than ever before</a:t>
            </a:r>
            <a:br/>
            <a:r>
              <a:rPr b="false" i="false" strike="noStrike" sz="1200" u="none">
                <a:solidFill>
                  <a:srgbClr val="FFFFFF"/>
                </a:solidFill>
                <a:latin typeface="Calibri"/>
              </a:rPr>
              <a:t>diflucan for thrush in breast</a:t>
            </a:r>
            <a:br/>
            <a:r>
              <a:rPr b="false" i="false" strike="noStrike" sz="1200" u="none">
                <a:solidFill>
                  <a:srgbClr val="FFFFFF"/>
                </a:solidFill>
                <a:latin typeface="Calibri"/>
              </a:rPr>
              <a:t>diflucan dosages</a:t>
            </a:r>
            <a:br/>
            <a:r>
              <a:rPr b="false" i="false" strike="noStrike" sz="1200" u="none">
                <a:solidFill>
                  <a:srgbClr val="FFFFFF"/>
                </a:solidFill>
                <a:latin typeface="Calibri"/>
              </a:rPr>
              <a:t>can purchase diflucan over counter</a:t>
            </a:r>
            <a:br/>
            <a:r>
              <a:rPr b="false" i="false" strike="noStrike" sz="1200" u="none">
                <a:solidFill>
                  <a:srgbClr val="FFFFFF"/>
                </a:solidFill>
                <a:latin typeface="Calibri"/>
              </a:rPr>
              <a:t>It's been almost 5 months now since then and I haven't had my periods</a:t>
            </a:r>
            <a:br/>
            <a:r>
              <a:rPr b="false" i="false" strike="noStrike" sz="1200" u="none">
                <a:solidFill>
                  <a:srgbClr val="FFFFFF"/>
                </a:solidFill>
                <a:latin typeface="Calibri"/>
              </a:rPr>
              <a:t>can you take diflucan for jock itch</a:t>
            </a:r>
            <a:br/>
            <a:r>
              <a:rPr b="false" i="false" strike="noStrike" sz="1200" u="none">
                <a:solidFill>
                  <a:srgbClr val="FFFFFF"/>
                </a:solidFill>
                <a:latin typeface="Calibri"/>
              </a:rPr>
              <a:t>diflucan yeast</a:t>
            </a:r>
            <a:br/>
            <a:r>
              <a:rPr b="false" i="false" strike="noStrike" sz="1200" u="none">
                <a:solidFill>
                  <a:srgbClr val="FFFFFF"/>
                </a:solidFill>
                <a:latin typeface="Calibri"/>
              </a:rPr>
              <a:t>I have been trying different types of birth control for 1 year now: from Implanon, microgynon 30, something else that I don't remember and now I'm on Mercilon- which is a low-dosed type of pills.</a:t>
            </a:r>
            <a:br/>
            <a:r>
              <a:rPr b="false" i="false" strike="noStrike" sz="1200" u="none">
                <a:solidFill>
                  <a:srgbClr val="FFFFFF"/>
                </a:solidFill>
                <a:latin typeface="Calibri"/>
              </a:rPr>
              <a:t>fluconazole tablets 150 mg dosage</a:t>
            </a:r>
            <a:br/>
            <a:r>
              <a:rPr b="false" i="false" strike="noStrike" sz="1200" u="none">
                <a:solidFill>
                  <a:srgbClr val="FFFFFF"/>
                </a:solidFill>
                <a:latin typeface="Calibri"/>
              </a:rPr>
              <a:t>Since the introduction of PROZAC, systemic reactions,possibly related to vasculitis and including lupus-like syndrome, havedeveloped in patients with rash</a:t>
            </a:r>
            <a:br/>
            <a:r>
              <a:rPr b="false" i="false" strike="noStrike" sz="1200" u="none">
                <a:solidFill>
                  <a:srgbClr val="FFFFFF"/>
                </a:solidFill>
                <a:latin typeface="Calibri"/>
              </a:rPr>
              <a:t>fluconazole cost india</a:t>
            </a:r>
            <a:br/>
            <a:r>
              <a:rPr b="false" i="false" strike="noStrike" sz="1200" u="none">
                <a:solidFill>
                  <a:srgbClr val="FFFFFF"/>
                </a:solidFill>
                <a:latin typeface="Calibri"/>
              </a:rPr>
              <a:t>can you buy fluconazole online</a:t>
            </a:r>
            <a:br/>
            <a:r>
              <a:rPr b="false" i="false" strike="noStrike" sz="1200" u="none">
                <a:solidFill>
                  <a:srgbClr val="FFFFFF"/>
                </a:solidFill>
                <a:latin typeface="Calibri"/>
              </a:rPr>
              <a:t>A serious allergic reaction to Macrobid (Nitrofurantoin) 100mg is unlikely, but seek immediate medical attention if it occurs</a:t>
            </a:r>
            <a:br/>
            <a:r>
              <a:rPr b="false" i="false" strike="noStrike" sz="1200" u="none">
                <a:solidFill>
                  <a:srgbClr val="FFFFFF"/>
                </a:solidFill>
                <a:latin typeface="Calibri"/>
              </a:rPr>
              <a:t>diflucan for dogs</a:t>
            </a:r>
            <a:br/>
            <a:r>
              <a:rPr b="false" i="false" strike="noStrike" sz="1200" u="none">
                <a:solidFill>
                  <a:srgbClr val="FFFFFF"/>
                </a:solidFill>
                <a:latin typeface="Calibri"/>
              </a:rPr>
              <a:t>http://www.upsigmabeta.com/ \, These power tool power packs possess gotten to end up being as effective as being a corded program</a:t>
            </a:r>
            <a:br/>
            <a:r>
              <a:rPr b="false" i="false" strike="noStrike" sz="1200" u="none">
                <a:solidFill>
                  <a:srgbClr val="FFFFFF"/>
                </a:solidFill>
                <a:latin typeface="Calibri"/>
              </a:rPr>
              <a:t>costco pharmacy diflucan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where can i buy diflucan fluconazole</a:t>
            </a:r>
            <a:br/>
            <a:r>
              <a:rPr b="false" i="false" strike="noStrike" sz="1200" u="none">
                <a:solidFill>
                  <a:srgbClr val="FFFFFF"/>
                </a:solidFill>
                <a:latin typeface="Calibri"/>
              </a:rPr>
              <a:t>We0Ire not going to let you go until you sign this,0I0M Weinberg, who survived the Nazis and a plane crash as a child, told the Daily News</a:t>
            </a:r>
            <a:br/>
            <a:r>
              <a:rPr b="false" i="false" strike="noStrike" sz="1200" u="none">
                <a:solidFill>
                  <a:srgbClr val="FFFFFF"/>
                </a:solidFill>
                <a:latin typeface="Calibri"/>
              </a:rPr>
              <a:t>fluconazole tablets 150 mg</a:t>
            </a:r>
            <a:br/>
            <a:r>
              <a:rPr b="false" i="false" strike="noStrike" sz="1200" u="none">
                <a:solidFill>
                  <a:srgbClr val="FFFFFF"/>
                </a:solidFill>
                <a:latin typeface="Calibri"/>
              </a:rPr>
              <a:t>discount diflucan</a:t>
            </a:r>
            <a:br/>
            <a:r>
              <a:rPr b="false" i="false" strike="noStrike" sz="1200" u="none">
                <a:solidFill>
                  <a:srgbClr val="FFFFFF"/>
                </a:solidFill>
                <a:latin typeface="Calibri"/>
              </a:rPr>
              <a:t>oral diflucan dose for ringworm</a:t>
            </a:r>
            <a:br/>
            <a:r>
              <a:rPr b="false" i="false" strike="noStrike" sz="1200" u="none">
                <a:solidFill>
                  <a:srgbClr val="FFFFFF"/>
                </a:solidFill>
                <a:latin typeface="Calibri"/>
              </a:rPr>
              <a:t>fluconazole oral capsule 150mg thrush treatment diflucan</a:t>
            </a:r>
            <a:br/>
            <a:r>
              <a:rPr b="false" i="false" strike="noStrike" sz="1200" u="none">
                <a:solidFill>
                  <a:srgbClr val="FFFFFF"/>
                </a:solidFill>
                <a:latin typeface="Calibri"/>
              </a:rPr>
              <a:t>diflucan pill size</a:t>
            </a:r>
            <a:br/>
            <a:r>
              <a:rPr b="false" i="false" strike="noStrike" sz="1200" u="none">
                <a:solidFill>
                  <a:srgbClr val="FFFFFF"/>
                </a:solidFill>
                <a:latin typeface="Calibri"/>
              </a:rPr>
              <a:t>fluconazole 150mg tablets over the counter</a:t>
            </a:r>
            <a:br/>
            <a:r>
              <a:rPr b="false" i="false" strike="noStrike" sz="1200" u="none">
                <a:solidFill>
                  <a:srgbClr val="FFFFFF"/>
                </a:solidFill>
                <a:latin typeface="Calibri"/>
              </a:rPr>
              <a:t>Also, they test for things such as the PH levels</a:t>
            </a:r>
            <a:br/>
            <a:r>
              <a:rPr b="false" i="false" strike="noStrike" sz="1200" u="none">
                <a:solidFill>
                  <a:srgbClr val="FFFFFF"/>
                </a:solidFill>
                <a:latin typeface="Calibri"/>
              </a:rPr>
              <a:t>diflucan 150 mg price in pakistan</a:t>
            </a:r>
            <a:br/>
            <a:r>
              <a:rPr b="false" i="false" strike="noStrike" sz="1200" u="none">
                <a:solidFill>
                  <a:srgbClr val="FFFFFF"/>
                </a:solidFill>
                <a:latin typeface="Calibri"/>
              </a:rPr>
              <a:t>off label uses for diflucan</a:t>
            </a:r>
            <a:br/>
            <a:r>
              <a:rPr b="false" i="false" strike="noStrike" sz="1200" u="none">
                <a:solidFill>
                  <a:srgbClr val="FFFFFF"/>
                </a:solidFill>
                <a:latin typeface="Calibri"/>
              </a:rPr>
              <a:t>treatment for thrush breastfeeding diflucan</a:t>
            </a:r>
            <a:br/>
            <a:r>
              <a:rPr b="false" i="false" strike="noStrike" sz="1200" u="none">
                <a:solidFill>
                  <a:srgbClr val="FFFFFF"/>
                </a:solidFill>
                <a:latin typeface="Calibri"/>
              </a:rPr>
              <a:t>The updated leaflet may contain important information about CYMBALTA and its use that you should be aware of.</a:t>
            </a:r>
            <a:br/>
            <a:r>
              <a:rPr b="false" i="false" strike="noStrike" sz="1200" u="none">
                <a:solidFill>
                  <a:srgbClr val="FFFFFF"/>
                </a:solidFill>
                <a:latin typeface="Calibri"/>
              </a:rPr>
              <a:t>diflucan zoloft interaction</a:t>
            </a:r>
            <a:br/>
            <a:r>
              <a:rPr b="false" i="false" strike="noStrike" sz="1200" u="none">
                <a:solidFill>
                  <a:srgbClr val="FFFFFF"/>
                </a:solidFill>
                <a:latin typeface="Calibri"/>
              </a:rPr>
              <a:t>diflucan for yeast infection during pregnancy</a:t>
            </a:r>
            <a:br/>
            <a:r>
              <a:rPr b="false" i="false" strike="noStrike" sz="1200" u="none">
                <a:solidFill>
                  <a:srgbClr val="FFFFFF"/>
                </a:solidFill>
                <a:latin typeface="Calibri"/>
              </a:rPr>
              <a:t>order diflucan online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fluconazole online order</a:t>
            </a:r>
            <a:br/>
            <a:r>
              <a:rPr b="false" i="false" strike="noStrike" sz="1200" u="none">
                <a:solidFill>
                  <a:srgbClr val="FFFFFF"/>
                </a:solidFill>
                <a:latin typeface="Calibri"/>
              </a:rPr>
              <a:t>diflucan online usa</a:t>
            </a:r>
            <a:br/>
            <a:r>
              <a:rPr b="false" i="false" strike="noStrike" sz="1200" u="none">
                <a:solidFill>
                  <a:srgbClr val="FFFFFF"/>
                </a:solidFill>
                <a:latin typeface="Calibri"/>
              </a:rPr>
              <a:t>Penciclovir shortens time to crusting and reduces the number of lesions significantly better in comparison to acyclovir.</a:t>
            </a:r>
            <a:br/>
            <a:r>
              <a:rPr b="false" i="false" strike="noStrike" sz="1200" u="none">
                <a:solidFill>
                  <a:srgbClr val="FFFFFF"/>
                </a:solidFill>
                <a:latin typeface="Calibri"/>
              </a:rPr>
              <a:t>buy fluconazole online usa</a:t>
            </a:r>
            <a:br/>
            <a:r>
              <a:rPr b="false" i="false" strike="noStrike" sz="1200" u="none">
                <a:solidFill>
                  <a:srgbClr val="FFFFFF"/>
                </a:solidFill>
                <a:latin typeface="Calibri"/>
              </a:rPr>
              <a:t>sinequan buy without prescription cod, order sinequan online next day</a:t>
            </a:r>
            <a:br/>
            <a:r>
              <a:rPr b="false" i="false" strike="noStrike" sz="1200" u="none">
                <a:solidFill>
                  <a:srgbClr val="FFFFFF"/>
                </a:solidFill>
                <a:latin typeface="Calibri"/>
              </a:rPr>
              <a:t>how long does it take diflucan to cure male yeast infection</a:t>
            </a:r>
            <a:br/>
            <a:r>
              <a:rPr b="false" i="false" strike="noStrike" sz="1200" u="none">
                <a:solidFill>
                  <a:srgbClr val="FFFFFF"/>
                </a:solidFill>
                <a:latin typeface="Calibri"/>
              </a:rPr>
              <a:t>diflucan 150 price philippines</a:t>
            </a:r>
            <a:br/>
            <a:r>
              <a:rPr b="false" i="false" strike="noStrike" sz="1200" u="none">
                <a:solidFill>
                  <a:srgbClr val="FFFFFF"/>
                </a:solidFill>
                <a:latin typeface="Calibri"/>
              </a:rPr>
              <a:t>I lost 60 lbs in just under a year</a:t>
            </a:r>
            <a:br/>
            <a:r>
              <a:rPr b="false" i="false" strike="noStrike" sz="1200" u="none">
                <a:solidFill>
                  <a:srgbClr val="FFFFFF"/>
                </a:solidFill>
                <a:latin typeface="Calibri"/>
              </a:rPr>
              <a:t>diflucan for fungal meningitis</a:t>
            </a:r>
            <a:br/>
            <a:r>
              <a:rPr b="false" i="false" strike="noStrike" sz="1200" u="none">
                <a:solidFill>
                  <a:srgbClr val="FFFFFF"/>
                </a:solidFill>
                <a:latin typeface="Calibri"/>
              </a:rPr>
              <a:t>diflucan for dogs ears</a:t>
            </a:r>
            <a:br/>
            <a:r>
              <a:rPr b="false" i="false" strike="noStrike" sz="1200" u="none">
                <a:solidFill>
                  <a:srgbClr val="FFFFFF"/>
                </a:solidFill>
                <a:latin typeface="Calibri"/>
              </a:rPr>
              <a:t>Hi there....I am Hashimotos and so I cannot take only T4.....the t3 and t4 med is working better for me even after a month I notice abit more energy</a:t>
            </a:r>
            <a:br/>
            <a:r>
              <a:rPr b="false" i="false" strike="noStrike" sz="1200" u="none">
                <a:solidFill>
                  <a:srgbClr val="FFFFFF"/>
                </a:solidFill>
                <a:latin typeface="Calibri"/>
              </a:rPr>
              <a:t>diflucan yeast infection not working</a:t>
            </a:r>
            <a:br/>
            <a:r>
              <a:rPr b="false" i="false" strike="noStrike" sz="1200" u="none">
                <a:solidFill>
                  <a:srgbClr val="FFFFFF"/>
                </a:solidFill>
                <a:latin typeface="Calibri"/>
              </a:rPr>
              <a:t>price of diflucan</a:t>
            </a:r>
            <a:br/>
            <a:r>
              <a:rPr b="false" i="false" strike="noStrike" sz="1200" u="none">
                <a:solidFill>
                  <a:srgbClr val="FFFFFF"/>
                </a:solidFill>
                <a:latin typeface="Calibri"/>
              </a:rPr>
              <a:t>cheap fluconazole pills</a:t>
            </a:r>
            <a:br/>
            <a:r>
              <a:rPr b="false" i="false" strike="noStrike" sz="1200" u="none">
                <a:solidFill>
                  <a:srgbClr val="FFFFFF"/>
                </a:solidFill>
                <a:latin typeface="Calibri"/>
              </a:rPr>
              <a:t>Levobiotic 500mg leukeran drugstore cap how does cialis work on men black 800mg for</a:t>
            </a:r>
            <a:br/>
            <a:r>
              <a:rPr b="false" i="false" strike="noStrike" sz="1200" u="none">
                <a:solidFill>
                  <a:srgbClr val="FFFFFF"/>
                </a:solidFill>
                <a:latin typeface="Calibri"/>
              </a:rPr>
              <a:t>fluconazole 12 mg/kg</a:t>
            </a:r>
            <a:br/>
            <a:r>
              <a:rPr b="false" i="false" strike="noStrike" sz="1200" u="none">
                <a:solidFill>
                  <a:srgbClr val="FFFFFF"/>
                </a:solidFill>
                <a:latin typeface="Calibri"/>
              </a:rPr>
              <a:t>is diflucan the best treatment for a yeast infection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diflucan over the counter in canada</a:t>
            </a:r>
            <a:br/>
            <a:r>
              <a:rPr b="false" i="false" strike="noStrike" sz="1200" u="none">
                <a:solidFill>
                  <a:srgbClr val="FFFFFF"/>
                </a:solidFill>
                <a:latin typeface="Calibri"/>
              </a:rPr>
              <a:t>where to buy infant diflucan</a:t>
            </a:r>
            <a:br/>
            <a:r>
              <a:rPr b="false" i="false" strike="noStrike" sz="1200" u="none">
                <a:solidFill>
                  <a:srgbClr val="FFFFFF"/>
                </a:solidFill>
                <a:latin typeface="Calibri"/>
              </a:rPr>
              <a:t>diflucan 150 mg pregnancy</a:t>
            </a:r>
            <a:br/>
            <a:r>
              <a:rPr b="false" i="false" strike="noStrike" sz="1200" u="none">
                <a:solidFill>
                  <a:srgbClr val="FFFFFF"/>
                </a:solidFill>
                <a:latin typeface="Calibri"/>
              </a:rPr>
              <a:t>diflucan 400 mg 200ml</a:t>
            </a:r>
            <a:br/>
            <a:r>
              <a:rPr b="false" i="false" strike="noStrike" sz="1200" u="none">
                <a:solidFill>
                  <a:srgbClr val="FFFFFF"/>
                </a:solidFill>
                <a:latin typeface="Calibri"/>
              </a:rPr>
              <a:t>can i take diflucan for a uti</a:t>
            </a:r>
            <a:br/>
            <a:r>
              <a:rPr b="false" i="false" strike="noStrike" sz="1200" u="none">
                <a:solidFill>
                  <a:srgbClr val="FFFFFF"/>
                </a:solidFill>
                <a:latin typeface="Calibri"/>
              </a:rPr>
              <a:t>order fluconazole online</a:t>
            </a:r>
            <a:br/>
            <a:r>
              <a:rPr b="false" i="false" strike="noStrike" sz="1200" u="none">
                <a:solidFill>
                  <a:srgbClr val="FFFFFF"/>
                </a:solidFill>
                <a:latin typeface="Calibri"/>
              </a:rPr>
              <a:t>how to get diflucan over the counter</a:t>
            </a:r>
            <a:br/>
            <a:r>
              <a:rPr b="false" i="false" strike="noStrike" sz="1200" u="none">
                <a:solidFill>
                  <a:srgbClr val="FFFFFF"/>
                </a:solidFill>
                <a:latin typeface="Calibri"/>
              </a:rPr>
              <a:t>diflucan for ringworm treatment</a:t>
            </a:r>
            <a:br/>
            <a:r>
              <a:rPr b="false" i="false" strike="noStrike" sz="1200" u="none">
                <a:solidFill>
                  <a:srgbClr val="FFFFFF"/>
                </a:solidFill>
                <a:latin typeface="Calibri"/>
              </a:rPr>
              <a:t>what is diflucan 200 mg used for</a:t>
            </a:r>
            <a:br/>
            <a:r>
              <a:rPr b="false" i="false" strike="noStrike" sz="1200" u="none">
                <a:solidFill>
                  <a:srgbClr val="FFFFFF"/>
                </a:solidFill>
                <a:latin typeface="Calibri"/>
              </a:rPr>
              <a:t>diflucan 200 mg tablet</a:t>
            </a:r>
            <a:br/>
            <a:r>
              <a:rPr b="false" i="false" strike="noStrike" sz="1200" u="none">
                <a:solidFill>
                  <a:srgbClr val="FFFFFF"/>
                </a:solidFill>
                <a:latin typeface="Calibri"/>
              </a:rPr>
              <a:t>The answer is that often we don't</a:t>
            </a:r>
            <a:br/>
            <a:r>
              <a:rPr b="false" i="false" strike="noStrike" sz="1200" u="none">
                <a:solidFill>
                  <a:srgbClr val="FFFFFF"/>
                </a:solidFill>
                <a:latin typeface="Calibri"/>
              </a:rPr>
              <a:t>diflucan price mercury drug</a:t>
            </a:r>
            <a:br/>
            <a:r>
              <a:rPr b="false" i="false" strike="noStrike" sz="1200" u="none">
                <a:solidFill>
                  <a:srgbClr val="FFFFFF"/>
                </a:solidFill>
                <a:latin typeface="Calibri"/>
              </a:rPr>
              <a:t>cost of diflucan at walgreens</a:t>
            </a:r>
            <a:br/>
            <a:r>
              <a:rPr b="false" i="false" strike="noStrike" sz="1200" u="none">
                <a:solidFill>
                  <a:srgbClr val="FFFFFF"/>
                </a:solidFill>
                <a:latin typeface="Calibri"/>
              </a:rPr>
              <a:t>Use what works for you, not what this story says, because it&amp;rsquo;s worthless.</a:t>
            </a:r>
            <a:br/>
            <a:r>
              <a:rPr b="false" i="false" strike="noStrike" sz="1200" u="none">
                <a:solidFill>
                  <a:srgbClr val="FFFFFF"/>
                </a:solidFill>
                <a:latin typeface="Calibri"/>
              </a:rPr>
              <a:t>diflucan tablet for oral thrush</a:t>
            </a:r>
            <a:br/>
            <a:r>
              <a:rPr b="false" i="false" strike="noStrike" sz="1200" u="none">
                <a:solidFill>
                  <a:srgbClr val="FFFFFF"/>
                </a:solidFill>
                <a:latin typeface="Calibri"/>
              </a:rPr>
              <a:t>There were no doctors involved in the decision, Wheeler has just received normal treatment for the stiffness and was able to play catch Friday.</a:t>
            </a:r>
            <a:br/>
            <a:r>
              <a:rPr b="false" i="false" strike="noStrike" sz="1200" u="none">
                <a:solidFill>
                  <a:srgbClr val="FFFFFF"/>
                </a:solidFill>
                <a:latin typeface="Calibri"/>
              </a:rPr>
              <a:t>diflucan tablete cena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 comparison, the Centers for Disease Control and Prevention (CDC) reviewed available data on oral clefts in the United States and found a similar background rate of 0.17%</a:t>
            </a:r>
            <a:br/>
            <a:r>
              <a:rPr b="false" i="false" strike="noStrike" sz="1200" u="none">
                <a:solidFill>
                  <a:srgbClr val="FFFFFF"/>
                </a:solidFill>
                <a:latin typeface="Calibri"/>
              </a:rPr>
              <a:t>diflucan yeast infection pill</a:t>
            </a:r>
            <a:br/>
            <a:r>
              <a:rPr b="false" i="false" strike="noStrike" sz="1200" u="none">
                <a:solidFill>
                  <a:srgbClr val="FFFFFF"/>
                </a:solidFill>
                <a:latin typeface="Calibri"/>
              </a:rPr>
              <a:t>This medicine may not be right  for you if you:</a:t>
            </a:r>
            <a:br/>
            <a:r>
              <a:rPr b="false" i="false" strike="noStrike" sz="1200" u="none">
                <a:solidFill>
                  <a:srgbClr val="FFFFFF"/>
                </a:solidFill>
                <a:latin typeface="Calibri"/>
              </a:rPr>
              <a:t>generic diflucan walmart</a:t>
            </a:r>
            <a:br/>
            <a:r>
              <a:rPr b="false" i="false" strike="noStrike" sz="1200" u="none">
                <a:solidFill>
                  <a:srgbClr val="FFFFFF"/>
                </a:solidFill>
                <a:latin typeface="Calibri"/>
              </a:rPr>
              <a:t>fluconazole tablet usp 150 mg uses</a:t>
            </a:r>
            <a:br/>
            <a:r>
              <a:rPr b="false" i="false" strike="noStrike" sz="1200" u="none">
                <a:solidFill>
                  <a:srgbClr val="FFFFFF"/>
                </a:solidFill>
                <a:latin typeface="Calibri"/>
              </a:rPr>
              <a:t>diflucan tableta</a:t>
            </a:r>
            <a:br/>
            <a:r>
              <a:rPr b="false" i="false" strike="noStrike" sz="1200" u="none">
                <a:solidFill>
                  <a:srgbClr val="FFFFFF"/>
                </a:solidFill>
                <a:latin typeface="Calibri"/>
              </a:rPr>
              <a:t>diflucan yeast infection</a:t>
            </a:r>
            <a:br/>
            <a:r>
              <a:rPr b="false" i="false" strike="noStrike" sz="1200" u="none">
                <a:solidFill>
                  <a:srgbClr val="FFFFFF"/>
                </a:solidFill>
                <a:latin typeface="Calibri"/>
              </a:rPr>
              <a:t>how to get diflucan</a:t>
            </a:r>
            <a:br/>
            <a:r>
              <a:rPr b="false" i="false" strike="noStrike" sz="1200" u="none">
                <a:solidFill>
                  <a:srgbClr val="FFFFFF"/>
                </a:solidFill>
                <a:latin typeface="Calibri"/>
              </a:rPr>
              <a:t>where can i get diflucan</a:t>
            </a:r>
            <a:br/>
            <a:r>
              <a:rPr b="false" i="false" strike="noStrike" sz="1200" u="none">
                <a:solidFill>
                  <a:srgbClr val="FFFFFF"/>
                </a:solidFill>
                <a:latin typeface="Calibri"/>
              </a:rPr>
              <a:t>fluconazole 200 mg cost</a:t>
            </a:r>
            <a:br/>
            <a:r>
              <a:rPr b="false" i="false" strike="noStrike" sz="1200" u="none">
                <a:solidFill>
                  <a:srgbClr val="FFFFFF"/>
                </a:solidFill>
                <a:latin typeface="Calibri"/>
              </a:rPr>
              <a:t>diflucan otc alternative</a:t>
            </a:r>
            <a:br/>
            <a:r>
              <a:rPr b="false" i="false" strike="noStrike" sz="1200" u="none">
                <a:solidFill>
                  <a:srgbClr val="FFFFFF"/>
                </a:solidFill>
                <a:latin typeface="Calibri"/>
              </a:rPr>
              <a:t>diflucan 100 costo</a:t>
            </a:r>
            <a:br/>
            <a:r>
              <a:rPr b="false" i="false" strike="noStrike" sz="1200" u="none">
                <a:solidFill>
                  <a:srgbClr val="FFFFFF"/>
                </a:solidFill>
                <a:latin typeface="Calibri"/>
              </a:rPr>
              <a:t>diflucan pill</a:t>
            </a:r>
            <a:br/>
            <a:r>
              <a:rPr b="false" i="false" strike="noStrike" sz="1200" u="none">
                <a:solidFill>
                  <a:srgbClr val="FFFFFF"/>
                </a:solidFill>
                <a:latin typeface="Calibri"/>
              </a:rPr>
              <a:t>diflucan treatment for breast yeast</a:t>
            </a:r>
            <a:br/>
            <a:r>
              <a:rPr b="false" i="false" strike="noStrike" sz="1200" u="none">
                <a:solidFill>
                  <a:srgbClr val="FFFFFF"/>
                </a:solidFill>
                <a:latin typeface="Calibri"/>
              </a:rPr>
              <a:t>diflucan suspension oral precio</a:t>
            </a:r>
            <a:br/>
            <a:r>
              <a:rPr b="false" i="false" strike="noStrike" sz="1200" u="none">
                <a:solidFill>
                  <a:srgbClr val="FFFFFF"/>
                </a:solidFill>
                <a:latin typeface="Calibri"/>
              </a:rPr>
              <a:t>diflucan for yeast infection single dose</a:t>
            </a:r>
            <a:br/>
            <a:r>
              <a:rPr b="false" i="false" strike="noStrike" sz="1200" u="none">
                <a:solidFill>
                  <a:srgbClr val="FFFFFF"/>
                </a:solidFill>
                <a:latin typeface="Calibri"/>
              </a:rPr>
              <a:t>fluconazole 150 mg dosage yeast infection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fluconazole 150 mg online</a:t>
            </a:r>
            <a:br/>
            <a:r>
              <a:rPr b="false" i="false" strike="noStrike" sz="1200" u="none">
                <a:solidFill>
                  <a:srgbClr val="FFFFFF"/>
                </a:solidFill>
                <a:latin typeface="Calibri"/>
              </a:rPr>
              <a:t>diflucan treatment for ringworm</a:t>
            </a:r>
            <a:br/>
            <a:r>
              <a:rPr b="false" i="false" strike="noStrike" sz="1200" u="none">
                <a:solidFill>
                  <a:srgbClr val="FFFFFF"/>
                </a:solidFill>
                <a:latin typeface="Calibri"/>
              </a:rPr>
              <a:t>diflucan 1 dose yeast infection</a:t>
            </a:r>
            <a:br/>
            <a:r>
              <a:rPr b="false" i="false" strike="noStrike" sz="1200" u="none">
                <a:solidFill>
                  <a:srgbClr val="FFFFFF"/>
                </a:solidFill>
                <a:latin typeface="Calibri"/>
              </a:rPr>
              <a:t>diflucan treatment for chronic yeast</a:t>
            </a:r>
            <a:br/>
            <a:r>
              <a:rPr b="false" i="false" strike="noStrike" sz="1200" u="none">
                <a:solidFill>
                  <a:srgbClr val="FFFFFF"/>
                </a:solidFill>
                <a:latin typeface="Calibri"/>
              </a:rPr>
              <a:t>i went through periods where i was able to convince myself that i just needed time to get by this because my body for so long had been using this tool to stay happy</a:t>
            </a:r>
            <a:br/>
            <a:r>
              <a:rPr b="false" i="false" strike="noStrike" sz="1200" u="none">
                <a:solidFill>
                  <a:srgbClr val="FFFFFF"/>
                </a:solidFill>
                <a:latin typeface="Calibri"/>
              </a:rPr>
              <a:t>where can i buy diflucan</a:t>
            </a:r>
            <a:br/>
            <a:r>
              <a:rPr b="false" i="false" strike="noStrike" sz="1200" u="none">
                <a:solidFill>
                  <a:srgbClr val="FFFFFF"/>
                </a:solidFill>
                <a:latin typeface="Calibri"/>
              </a:rPr>
              <a:t>fluconazole tablets canada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2015-12-20T01:16:46+04:00</dcterms:created>
  <dcterms:modified xsi:type="dcterms:W3CDTF">2015-12-20T01:16:46+04:00</dcterms:modified>
  <dc:title>Order Fluconazole 150mg - Is Diflucan The Best Treatment For A Yeast Infection</dc:title>
  <dc:description>Diflucan pill cost, fluconazole 150 mg price in india, diflucan dosages, can you buy fluconazole online, costco pharmacy diflucan, off label uses for diflucan, diflucan for yeast infection during pregnancy</dc:description>
  <dc:subject>Order Fluconazole 150mg - Is Diflucan The Best Treatment For A Yeast Infection</dc:subject>
  <cp:keywords>yeast infection gets worse after diflucan, how many diflucan pills does it take to cure a yeast infection, diflucan 150 mg yeast infection, fluconazole tablets 150 mg, off label uses for diflucan, diflucan zoloft interaction, diflucan 150 price philippines, order fluconazole online, cost of diflucan at walgreens, diflucan tablet for oral thrush</cp:keywords>
  <cp:category/>
</cp:coreProperties>
</file>