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906.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907.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908.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909.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910.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911.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912.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913.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914.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915.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916.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917.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918.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919.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150 Diflucan</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 it safe to buy diflucan online</a:t>
            </a:r>
            <a:br/>
            <a:r>
              <a:rPr b="false" i="false" strike="noStrike" sz="1200" u="none">
                <a:solidFill>
                  <a:srgbClr val="FFFFFF"/>
                </a:solidFill>
                <a:latin typeface="Calibri"/>
              </a:rPr>
              <a:t>diflucan use in dogs</a:t>
            </a:r>
            <a:br/>
            <a:r>
              <a:rPr b="false" i="false" strike="noStrike" sz="1200" u="none">
                <a:solidFill>
                  <a:srgbClr val="FFFFFF"/>
                </a:solidFill>
                <a:latin typeface="Calibri"/>
              </a:rPr>
              <a:t>diflucan for thrush in babies</a:t>
            </a:r>
            <a:br/>
            <a:r>
              <a:rPr b="false" i="false" strike="noStrike" sz="1200" u="none">
                <a:solidFill>
                  <a:srgbClr val="FFFFFF"/>
                </a:solidFill>
                <a:latin typeface="Calibri"/>
              </a:rPr>
              <a:t>buy cheap fluconazole uk</a:t>
            </a:r>
            <a:br/>
            <a:r>
              <a:rPr b="false" i="false" strike="noStrike" sz="1200" u="none">
                <a:solidFill>
                  <a:srgbClr val="FFFFFF"/>
                </a:solidFill>
                <a:latin typeface="Calibri"/>
              </a:rPr>
              <a:t>diflucan zithromax interaction</a:t>
            </a:r>
            <a:br/>
            <a:r>
              <a:rPr b="false" i="false" strike="noStrike" sz="1200" u="none">
                <a:solidFill>
                  <a:srgbClr val="FFFFFF"/>
                </a:solidFill>
                <a:latin typeface="Calibri"/>
              </a:rPr>
              <a:t>The doctors will give you the coupons whenever you ask for them</a:t>
            </a:r>
            <a:br/>
            <a:r>
              <a:rPr b="false" i="false" strike="noStrike" sz="1200" u="none">
                <a:solidFill>
                  <a:srgbClr val="FFFFFF"/>
                </a:solidFill>
                <a:latin typeface="Calibri"/>
              </a:rPr>
              <a:t>fluconazole 150 mg tablet</a:t>
            </a:r>
            <a:br/>
            <a:r>
              <a:rPr b="false" i="false" strike="noStrike" sz="1200" u="none">
                <a:solidFill>
                  <a:srgbClr val="FFFFFF"/>
                </a:solidFill>
                <a:latin typeface="Calibri"/>
              </a:rPr>
              <a:t>diflucan 150 mg price</a:t>
            </a:r>
            <a:br/>
            <a:r>
              <a:rPr b="false" i="false" strike="noStrike" sz="1200" u="none">
                <a:solidFill>
                  <a:srgbClr val="FFFFFF"/>
                </a:solidFill>
                <a:latin typeface="Calibri"/>
              </a:rPr>
              <a:t>fluconazole 200 mg tablets yeast infection</a:t>
            </a:r>
            <a:br/>
            <a:r>
              <a:rPr b="false" i="false" strike="noStrike" sz="1200" u="none">
                <a:solidFill>
                  <a:srgbClr val="FFFFFF"/>
                </a:solidFill>
                <a:latin typeface="Calibri"/>
              </a:rPr>
              <a:t>can you purchase diflucan over the counter</a:t>
            </a:r>
            <a:br/>
            <a:r>
              <a:rPr b="false" i="false" strike="noStrike" sz="1200" u="none">
                <a:solidFill>
                  <a:srgbClr val="FFFFFF"/>
                </a:solidFill>
                <a:latin typeface="Calibri"/>
              </a:rPr>
              <a:t>buy fluconazole tablets online</a:t>
            </a:r>
            <a:br/>
            <a:r>
              <a:rPr b="false" i="false" strike="noStrike" sz="1200" u="none">
                <a:solidFill>
                  <a:srgbClr val="FFFFFF"/>
                </a:solidFill>
                <a:latin typeface="Calibri"/>
              </a:rPr>
              <a:t>Dirks montelukast half life a leer el</a:t>
            </a:r>
            <a:br/>
            <a:r>
              <a:rPr b="false" i="false" strike="noStrike" sz="1200" u="none">
                <a:solidFill>
                  <a:srgbClr val="FFFFFF"/>
                </a:solidFill>
                <a:latin typeface="Calibri"/>
              </a:rPr>
              <a:t>diflucan 150 mg dosage</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order fluconazole canada</a:t>
            </a:r>
            <a:br/>
            <a:r>
              <a:rPr b="false" i="false" strike="noStrike" sz="1200" u="none">
                <a:solidFill>
                  <a:srgbClr val="FFFFFF"/>
                </a:solidFill>
                <a:latin typeface="Calibri"/>
              </a:rPr>
              <a:t>fluconazole 200 mg dosage</a:t>
            </a:r>
            <a:br/>
            <a:r>
              <a:rPr b="false" i="false" strike="noStrike" sz="1200" u="none">
                <a:solidFill>
                  <a:srgbClr val="FFFFFF"/>
                </a:solidFill>
                <a:latin typeface="Calibri"/>
              </a:rPr>
              <a:t>But my Doctor convinced me that I really should try Pristiq</a:t>
            </a:r>
            <a:br/>
            <a:r>
              <a:rPr b="false" i="false" strike="noStrike" sz="1200" u="none">
                <a:solidFill>
                  <a:srgbClr val="FFFFFF"/>
                </a:solidFill>
                <a:latin typeface="Calibri"/>
              </a:rPr>
              <a:t>how much does diflucan 150 mg cost</a:t>
            </a:r>
            <a:br/>
            <a:r>
              <a:rPr b="false" i="false" strike="noStrike" sz="1200" u="none">
                <a:solidFill>
                  <a:srgbClr val="FFFFFF"/>
                </a:solidFill>
                <a:latin typeface="Calibri"/>
              </a:rPr>
              <a:t>diflucan 150 mg price philippines</a:t>
            </a:r>
            <a:br/>
            <a:r>
              <a:rPr b="false" i="false" strike="noStrike" sz="1200" u="none">
                <a:solidFill>
                  <a:srgbClr val="FFFFFF"/>
                </a:solidFill>
                <a:latin typeface="Calibri"/>
              </a:rPr>
              <a:t>I noticed a small bumb on my neck in my 20&amp;rsquo;s</a:t>
            </a:r>
            <a:br/>
            <a:r>
              <a:rPr b="false" i="false" strike="noStrike" sz="1200" u="none">
                <a:solidFill>
                  <a:srgbClr val="FFFFFF"/>
                </a:solidFill>
                <a:latin typeface="Calibri"/>
              </a:rPr>
              <a:t>fluconazole 150 mg order online</a:t>
            </a:r>
            <a:br/>
            <a:r>
              <a:rPr b="false" i="false" strike="noStrike" sz="1200" u="none">
                <a:solidFill>
                  <a:srgbClr val="FFFFFF"/>
                </a:solidFill>
                <a:latin typeface="Calibri"/>
              </a:rPr>
              <a:t>but now, a month later, I find myself sinking back into anxiety and depression.</a:t>
            </a:r>
            <a:br/>
            <a:r>
              <a:rPr b="false" i="false" strike="noStrike" sz="1200" u="none">
                <a:solidFill>
                  <a:srgbClr val="FFFFFF"/>
                </a:solidFill>
                <a:latin typeface="Calibri"/>
              </a:rPr>
              <a:t>will one diflucan pill cure a yeast infection</a:t>
            </a:r>
            <a:br/>
            <a:r>
              <a:rPr b="false" i="false" strike="noStrike" sz="1200" u="none">
                <a:solidFill>
                  <a:srgbClr val="FFFFFF"/>
                </a:solidFill>
                <a:latin typeface="Calibri"/>
              </a:rPr>
              <a:t>diflucan for ringworm in dogs</a:t>
            </a:r>
            <a:br/>
            <a:r>
              <a:rPr b="false" i="false" strike="noStrike" sz="1200" u="none">
                <a:solidFill>
                  <a:srgbClr val="FFFFFF"/>
                </a:solidFill>
                <a:latin typeface="Calibri"/>
              </a:rPr>
              <a:t>Pregabalin augmentation of quetiapine therpy in the treatment of fibromyalgia: an openlabel, prospective trial</a:t>
            </a:r>
            <a:br/>
            <a:r>
              <a:rPr b="false" i="false" strike="noStrike" sz="1200" u="none">
                <a:solidFill>
                  <a:srgbClr val="FFFFFF"/>
                </a:solidFill>
                <a:latin typeface="Calibri"/>
              </a:rPr>
              <a:t>normal dose of diflucan for yeast infection</a:t>
            </a:r>
            <a:br/>
            <a:r>
              <a:rPr b="false" i="false" strike="noStrike" sz="1200" u="none">
                <a:solidFill>
                  <a:srgbClr val="FFFFFF"/>
                </a:solidFill>
                <a:latin typeface="Calibri"/>
              </a:rPr>
              <a:t>Your doctor will advise you to take the tablet before meals, without crushing or chewing them.</a:t>
            </a:r>
            <a:br/>
            <a:r>
              <a:rPr b="false" i="false" strike="noStrike" sz="1200" u="none">
                <a:solidFill>
                  <a:srgbClr val="FFFFFF"/>
                </a:solidFill>
                <a:latin typeface="Calibri"/>
              </a:rPr>
              <a:t>buy diflucan otc</a:t>
            </a:r>
            <a:br/>
            <a:r>
              <a:rPr b="false" i="false" strike="noStrike" sz="1200" u="none">
                <a:solidFill>
                  <a:srgbClr val="FFFFFF"/>
                </a:solidFill>
                <a:latin typeface="Calibri"/>
              </a:rPr>
              <a:t>wellbutrin didn't work when i tried that fall of 07</a:t>
            </a:r>
            <a:br/>
            <a:r>
              <a:rPr b="false" i="false" strike="noStrike" sz="1200" u="none">
                <a:solidFill>
                  <a:srgbClr val="FFFFFF"/>
                </a:solidFill>
                <a:latin typeface="Calibri"/>
              </a:rPr>
              <a:t>can you buy diflucan over the counter at walmart</a:t>
            </a:r>
            <a:br/>
            <a:r>
              <a:rPr b="false" i="false" strike="noStrike" sz="1200" u="none">
                <a:solidFill>
                  <a:srgbClr val="FFFFFF"/>
                </a:solidFill>
                <a:latin typeface="Calibri"/>
              </a:rPr>
              <a:t>diflucan dose for male yeast infection</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If you do forget to take a dose, and you remember before you go to bed, take it straight away</a:t>
            </a:r>
            <a:br/>
            <a:r>
              <a:rPr b="false" i="false" strike="noStrike" sz="1200" u="none">
                <a:solidFill>
                  <a:srgbClr val="FFFFFF"/>
                </a:solidFill>
                <a:latin typeface="Calibri"/>
              </a:rPr>
              <a:t>diflucan treatment for recurrent yeast infection</a:t>
            </a:r>
            <a:br/>
            <a:r>
              <a:rPr b="false" i="false" strike="noStrike" sz="1200" u="none">
                <a:solidFill>
                  <a:srgbClr val="FFFFFF"/>
                </a:solidFill>
                <a:latin typeface="Calibri"/>
              </a:rPr>
              <a:t>diflucan capsule da 150 mg</a:t>
            </a:r>
            <a:br/>
            <a:r>
              <a:rPr b="false" i="false" strike="noStrike" sz="1200" u="none">
                <a:solidFill>
                  <a:srgbClr val="FFFFFF"/>
                </a:solidFill>
                <a:latin typeface="Calibri"/>
              </a:rPr>
              <a:t>fluconazole diflucan uses</a:t>
            </a:r>
            <a:br/>
            <a:r>
              <a:rPr b="false" i="false" strike="noStrike" sz="1200" u="none">
                <a:solidFill>
                  <a:srgbClr val="FFFFFF"/>
                </a:solidFill>
                <a:latin typeface="Calibri"/>
              </a:rPr>
              <a:t>diflucan oral suspension dosing</a:t>
            </a:r>
            <a:br/>
            <a:r>
              <a:rPr b="false" i="false" strike="noStrike" sz="1200" u="none">
                <a:solidFill>
                  <a:srgbClr val="FFFFFF"/>
                </a:solidFill>
                <a:latin typeface="Calibri"/>
              </a:rPr>
              <a:t>cheap fluconazole tablets uk</a:t>
            </a:r>
            <a:br/>
            <a:r>
              <a:rPr b="false" i="false" strike="noStrike" sz="1200" u="none">
                <a:solidFill>
                  <a:srgbClr val="FFFFFF"/>
                </a:solidFill>
                <a:latin typeface="Calibri"/>
              </a:rPr>
              <a:t>diflucan otc walgreens</a:t>
            </a:r>
            <a:br/>
            <a:r>
              <a:rPr b="false" i="false" strike="noStrike" sz="1200" u="none">
                <a:solidFill>
                  <a:srgbClr val="FFFFFF"/>
                </a:solidFill>
                <a:latin typeface="Calibri"/>
              </a:rPr>
              <a:t>Like you I was concerned about side effects which can sound quite scary when you read them</a:t>
            </a:r>
            <a:br/>
            <a:r>
              <a:rPr b="false" i="false" strike="noStrike" sz="1200" u="none">
                <a:solidFill>
                  <a:srgbClr val="FFFFFF"/>
                </a:solidFill>
                <a:latin typeface="Calibri"/>
              </a:rPr>
              <a:t>diflucan dosage for ductal thrush</a:t>
            </a:r>
            <a:br/>
            <a:r>
              <a:rPr b="false" i="false" strike="noStrike" sz="1200" u="none">
                <a:solidFill>
                  <a:srgbClr val="FFFFFF"/>
                </a:solidFill>
                <a:latin typeface="Calibri"/>
              </a:rPr>
              <a:t>Stop using this medication and see your doctor immediately.</a:t>
            </a:r>
            <a:br/>
            <a:r>
              <a:rPr b="false" i="false" strike="noStrike" sz="1200" u="none">
                <a:solidFill>
                  <a:srgbClr val="FFFFFF"/>
                </a:solidFill>
                <a:latin typeface="Calibri"/>
              </a:rPr>
              <a:t>diflucan 300 mg</a:t>
            </a:r>
            <a:br/>
            <a:r>
              <a:rPr b="false" i="false" strike="noStrike" sz="1200" u="none">
                <a:solidFill>
                  <a:srgbClr val="FFFFFF"/>
                </a:solidFill>
                <a:latin typeface="Calibri"/>
              </a:rPr>
              <a:t>generic diflucan 150 mg</a:t>
            </a:r>
            <a:br/>
            <a:r>
              <a:rPr b="false" i="false" strike="noStrike" sz="1200" u="none">
                <a:solidFill>
                  <a:srgbClr val="FFFFFF"/>
                </a:solidFill>
                <a:latin typeface="Calibri"/>
              </a:rPr>
              <a:t>diflucan 150 mg buy online</a:t>
            </a:r>
            <a:br/>
            <a:r>
              <a:rPr b="false" i="false" strike="noStrike" sz="1200" u="none">
                <a:solidFill>
                  <a:srgbClr val="FFFFFF"/>
                </a:solidFill>
                <a:latin typeface="Calibri"/>
              </a:rPr>
              <a:t>diflucan quickly</a:t>
            </a:r>
            <a:br/>
            <a:r>
              <a:rPr b="false" i="false" strike="noStrike" sz="1200" u="none">
                <a:solidFill>
                  <a:srgbClr val="FFFFFF"/>
                </a:solidFill>
                <a:latin typeface="Calibri"/>
              </a:rPr>
              <a:t>fluconazole mg</a:t>
            </a:r>
            <a:br/>
            <a:r>
              <a:rPr b="false" i="false" strike="noStrike" sz="1200" u="none">
                <a:solidFill>
                  <a:srgbClr val="FFFFFF"/>
                </a:solidFill>
                <a:latin typeface="Calibri"/>
              </a:rPr>
              <a:t>how much does diflucan cost at publix</a:t>
            </a:r>
            <a:br/>
            <a:r>
              <a:rPr b="false" i="false" strike="noStrike" sz="1200" u="none">
                <a:solidFill>
                  <a:srgbClr val="FFFFFF"/>
                </a:solidFill>
                <a:latin typeface="Calibri"/>
              </a:rPr>
              <a:t>price of diflucan in pakistan</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cheap diflucan online</a:t>
            </a:r>
            <a:br/>
            <a:r>
              <a:rPr b="false" i="false" strike="noStrike" sz="1200" u="none">
                <a:solidFill>
                  <a:srgbClr val="FFFFFF"/>
                </a:solidFill>
                <a:latin typeface="Calibri"/>
              </a:rPr>
              <a:t>order fluconazole</a:t>
            </a:r>
            <a:br/>
            <a:r>
              <a:rPr b="false" i="false" strike="noStrike" sz="1200" u="none">
                <a:solidFill>
                  <a:srgbClr val="FFFFFF"/>
                </a:solidFill>
                <a:latin typeface="Calibri"/>
              </a:rPr>
              <a:t>I agree 100% with you- his viewpoints should not be standing in the way of his job, that is ludicrous.</a:t>
            </a:r>
            <a:br/>
            <a:r>
              <a:rPr b="false" i="false" strike="noStrike" sz="1200" u="none">
                <a:solidFill>
                  <a:srgbClr val="FFFFFF"/>
                </a:solidFill>
                <a:latin typeface="Calibri"/>
              </a:rPr>
              <a:t>is generic fluconazole as good as diflucan</a:t>
            </a:r>
            <a:br/>
            <a:r>
              <a:rPr b="false" i="false" strike="noStrike" sz="1200" u="none">
                <a:solidFill>
                  <a:srgbClr val="FFFFFF"/>
                </a:solidFill>
                <a:latin typeface="Calibri"/>
              </a:rPr>
              <a:t>diflucan for thrush on nipples</a:t>
            </a:r>
            <a:br/>
            <a:r>
              <a:rPr b="false" i="false" strike="noStrike" sz="1200" u="none">
                <a:solidFill>
                  <a:srgbClr val="FFFFFF"/>
                </a:solidFill>
                <a:latin typeface="Calibri"/>
              </a:rPr>
              <a:t>diflucan online order</a:t>
            </a:r>
            <a:br/>
            <a:r>
              <a:rPr b="false" i="false" strike="noStrike" sz="1200" u="none">
                <a:solidFill>
                  <a:srgbClr val="FFFFFF"/>
                </a:solidFill>
                <a:latin typeface="Calibri"/>
              </a:rPr>
              <a:t>buy diflucan single dose</a:t>
            </a:r>
            <a:br/>
            <a:r>
              <a:rPr b="false" i="false" strike="noStrike" sz="1200" u="none">
                <a:solidFill>
                  <a:srgbClr val="FFFFFF"/>
                </a:solidFill>
                <a:latin typeface="Calibri"/>
              </a:rPr>
              <a:t>The kidneys of older adults may not work as well as theyused to</a:t>
            </a:r>
            <a:br/>
            <a:r>
              <a:rPr b="false" i="false" strike="noStrike" sz="1200" u="none">
                <a:solidFill>
                  <a:srgbClr val="FFFFFF"/>
                </a:solidFill>
                <a:latin typeface="Calibri"/>
              </a:rPr>
              <a:t>price of diflucan in south africa</a:t>
            </a:r>
            <a:br/>
            <a:r>
              <a:rPr b="false" i="false" strike="noStrike" sz="1200" u="none">
                <a:solidFill>
                  <a:srgbClr val="FFFFFF"/>
                </a:solidFill>
                <a:latin typeface="Calibri"/>
              </a:rPr>
              <a:t>diflucan yeast infection reviews</a:t>
            </a:r>
            <a:br/>
            <a:r>
              <a:rPr b="false" i="false" strike="noStrike" sz="1200" u="none">
                <a:solidFill>
                  <a:srgbClr val="FFFFFF"/>
                </a:solidFill>
                <a:latin typeface="Calibri"/>
              </a:rPr>
              <a:t>diflucan online australia</a:t>
            </a:r>
            <a:br/>
            <a:r>
              <a:rPr b="false" i="false" strike="noStrike" sz="1200" u="none">
                <a:solidFill>
                  <a:srgbClr val="FFFFFF"/>
                </a:solidFill>
                <a:latin typeface="Calibri"/>
              </a:rPr>
              <a:t>This is only a brief summary of general information about betamethasone valerate lotion</a:t>
            </a:r>
            <a:br/>
            <a:r>
              <a:rPr b="false" i="false" strike="noStrike" sz="1200" u="none">
                <a:solidFill>
                  <a:srgbClr val="FFFFFF"/>
                </a:solidFill>
                <a:latin typeface="Calibri"/>
              </a:rPr>
              <a:t>can yeast infection get worse after diflucan</a:t>
            </a:r>
            <a:br/>
            <a:r>
              <a:rPr b="false" i="false" strike="noStrike" sz="1200" u="none">
                <a:solidFill>
                  <a:srgbClr val="FFFFFF"/>
                </a:solidFill>
                <a:latin typeface="Calibri"/>
              </a:rPr>
              <a:t>Thus, it is fairish to anticipate that well-controlled autoanti- info credit and sensitiveness would be share and share of a ruddy resistant grouping, preferably than an aberrance</a:t>
            </a:r>
            <a:br/>
            <a:r>
              <a:rPr b="false" i="false" strike="noStrike" sz="1200" u="none">
                <a:solidFill>
                  <a:srgbClr val="FFFFFF"/>
                </a:solidFill>
                <a:latin typeface="Calibri"/>
              </a:rPr>
              <a:t>generic diflucan doesnt work</a:t>
            </a:r>
            <a:br/>
            <a:r>
              <a:rPr b="false" i="false" strike="noStrike" sz="1200" u="none">
                <a:solidFill>
                  <a:srgbClr val="FFFFFF"/>
                </a:solidFill>
                <a:latin typeface="Calibri"/>
              </a:rPr>
              <a:t>fluconazole cost australia</a:t>
            </a:r>
            <a:br/>
            <a:r>
              <a:rPr b="false" i="false" strike="noStrike" sz="1200" u="none">
                <a:solidFill>
                  <a:srgbClr val="FFFFFF"/>
                </a:solidFill>
                <a:latin typeface="Calibri"/>
              </a:rPr>
              <a:t>Just 4 months ago I mad the decision to come off the tablets, I had already changed from 60 mg to 40mgdaily on my own for about 6 months</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diflucan dosage to treat yeast infection</a:t>
            </a:r>
            <a:br/>
            <a:r>
              <a:rPr b="false" i="false" strike="noStrike" sz="1200" u="none">
                <a:solidFill>
                  <a:srgbClr val="FFFFFF"/>
                </a:solidFill>
                <a:latin typeface="Calibri"/>
              </a:rPr>
              <a:t>diflucan yeast infection breastfeeding</a:t>
            </a:r>
            <a:br/>
            <a:r>
              <a:rPr b="false" i="false" strike="noStrike" sz="1200" u="none">
                <a:solidFill>
                  <a:srgbClr val="FFFFFF"/>
                </a:solidFill>
                <a:latin typeface="Calibri"/>
              </a:rPr>
              <a:t>order diflucan</a:t>
            </a:r>
            <a:br/>
            <a:r>
              <a:rPr b="false" i="false" strike="noStrike" sz="1200" u="none">
                <a:solidFill>
                  <a:srgbClr val="FFFFFF"/>
                </a:solidFill>
                <a:latin typeface="Calibri"/>
              </a:rPr>
              <a:t>diflucan treatment</a:t>
            </a:r>
            <a:br/>
            <a:r>
              <a:rPr b="false" i="false" strike="noStrike" sz="1200" u="none">
                <a:solidFill>
                  <a:srgbClr val="FFFFFF"/>
                </a:solidFill>
                <a:latin typeface="Calibri"/>
              </a:rPr>
              <a:t>fluconazole 150 mg tablet for ringworm</a:t>
            </a:r>
            <a:br/>
            <a:r>
              <a:rPr b="false" i="false" strike="noStrike" sz="1200" u="none">
                <a:solidFill>
                  <a:srgbClr val="FFFFFF"/>
                </a:solidFill>
                <a:latin typeface="Calibri"/>
              </a:rPr>
              <a:t>So with less to play with I think this forces doctors here to use the older agents more</a:t>
            </a:r>
            <a:br/>
            <a:r>
              <a:rPr b="false" i="false" strike="noStrike" sz="1200" u="none">
                <a:solidFill>
                  <a:srgbClr val="FFFFFF"/>
                </a:solidFill>
                <a:latin typeface="Calibri"/>
              </a:rPr>
              <a:t>diflucan 150 mg 1 caps prijs</a:t>
            </a:r>
            <a:br/>
            <a:r>
              <a:rPr b="false" i="false" strike="noStrike" sz="1200" u="none">
                <a:solidFill>
                  <a:srgbClr val="FFFFFF"/>
                </a:solidFill>
                <a:latin typeface="Calibri"/>
              </a:rPr>
              <a:t>Cipro Otic Drops Dosage purchase ciprofloxacin cipro 250 ciprofloxacin 500 mg en espanol cipro hc otic manufacturer coupon cipro hc otic drops cost ciprofloxacin..</a:t>
            </a:r>
            <a:br/>
            <a:r>
              <a:rPr b="false" i="false" strike="noStrike" sz="1200" u="none">
                <a:solidFill>
                  <a:srgbClr val="FFFFFF"/>
                </a:solidFill>
                <a:latin typeface="Calibri"/>
              </a:rPr>
              <a:t>diflucan dosaggio 300 mg</a:t>
            </a:r>
            <a:br/>
            <a:r>
              <a:rPr b="false" i="false" strike="noStrike" sz="1200" u="none">
                <a:solidFill>
                  <a:srgbClr val="FFFFFF"/>
                </a:solidFill>
                <a:latin typeface="Calibri"/>
              </a:rPr>
              <a:t>Intravenous colchicine should be used only by experienced rheumatologists and reserved for hospitalized patients, if absolutely necessary, who are unable to take oral colchicine</a:t>
            </a:r>
            <a:br/>
            <a:r>
              <a:rPr b="false" i="false" strike="noStrike" sz="1200" u="none">
                <a:solidFill>
                  <a:srgbClr val="FFFFFF"/>
                </a:solidFill>
                <a:latin typeface="Calibri"/>
              </a:rPr>
              <a:t>diflucan 50 mg dosage</a:t>
            </a:r>
            <a:br/>
            <a:r>
              <a:rPr b="false" i="false" strike="noStrike" sz="1200" u="none">
                <a:solidFill>
                  <a:srgbClr val="FFFFFF"/>
                </a:solidFill>
                <a:latin typeface="Calibri"/>
              </a:rPr>
              <a:t>yeast infection worse after taking diflucan</a:t>
            </a:r>
            <a:br/>
            <a:r>
              <a:rPr b="false" i="false" strike="noStrike" sz="1200" u="none">
                <a:solidFill>
                  <a:srgbClr val="FFFFFF"/>
                </a:solidFill>
                <a:latin typeface="Calibri"/>
              </a:rPr>
              <a:t>cheap fluconazole 50mg</a:t>
            </a:r>
            <a:br/>
            <a:r>
              <a:rPr b="false" i="false" strike="noStrike" sz="1200" u="none">
                <a:solidFill>
                  <a:srgbClr val="FFFFFF"/>
                </a:solidFill>
                <a:latin typeface="Calibri"/>
              </a:rPr>
              <a:t>diflucan tablet price</a:t>
            </a:r>
            <a:br/>
            <a:r>
              <a:rPr b="false" i="false" strike="noStrike" sz="1200" u="none">
                <a:solidFill>
                  <a:srgbClr val="FFFFFF"/>
                </a:solidFill>
                <a:latin typeface="Calibri"/>
              </a:rPr>
              <a:t>"Our priority is to remain competitively priced and to provide overall value and premier service to our customers</a:t>
            </a:r>
            <a:br/>
            <a:r>
              <a:rPr b="false" i="false" strike="noStrike" sz="1200" u="none">
                <a:solidFill>
                  <a:srgbClr val="FFFFFF"/>
                </a:solidFill>
                <a:latin typeface="Calibri"/>
              </a:rPr>
              <a:t>can diflucan be used for jock itch</a:t>
            </a:r>
            <a:br/>
            <a:r>
              <a:rPr b="false" i="false" strike="noStrike" sz="1200" u="none">
                <a:solidFill>
                  <a:srgbClr val="FFFFFF"/>
                </a:solidFill>
                <a:latin typeface="Calibri"/>
              </a:rPr>
              <a:t>how quickly does diflucan</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diflucan online prescription</a:t>
            </a:r>
            <a:br/>
            <a:r>
              <a:rPr b="false" i="false" strike="noStrike" sz="1200" u="none">
                <a:solidFill>
                  <a:srgbClr val="FFFFFF"/>
                </a:solidFill>
                <a:latin typeface="Calibri"/>
              </a:rPr>
              <a:t>Lemongrove - I have bone mets and have since orig diagnosis July 07</a:t>
            </a:r>
            <a:br/>
            <a:r>
              <a:rPr b="false" i="false" strike="noStrike" sz="1200" u="none">
                <a:solidFill>
                  <a:srgbClr val="FFFFFF"/>
                </a:solidFill>
                <a:latin typeface="Calibri"/>
              </a:rPr>
              <a:t>fluconazole 100 mg for yeast infection</a:t>
            </a:r>
            <a:br/>
            <a:r>
              <a:rPr b="false" i="false" strike="noStrike" sz="1200" u="none">
                <a:solidFill>
                  <a:srgbClr val="FFFFFF"/>
                </a:solidFill>
                <a:latin typeface="Calibri"/>
              </a:rPr>
              <a:t>diflucan 150 mg cost</a:t>
            </a:r>
            <a:br/>
            <a:r>
              <a:rPr b="false" i="false" strike="noStrike" sz="1200" u="none">
                <a:solidFill>
                  <a:srgbClr val="FFFFFF"/>
                </a:solidFill>
                <a:latin typeface="Calibri"/>
              </a:rPr>
              <a:t>does diflucan cause yeast die off</a:t>
            </a:r>
            <a:br/>
            <a:r>
              <a:rPr b="false" i="false" strike="noStrike" sz="1200" u="none">
                <a:solidFill>
                  <a:srgbClr val="FFFFFF"/>
                </a:solidFill>
                <a:latin typeface="Calibri"/>
              </a:rPr>
              <a:t>can diflucan be used to treat ringworm</a:t>
            </a:r>
            <a:br/>
            <a:r>
              <a:rPr b="false" i="false" strike="noStrike" sz="1200" u="none">
                <a:solidFill>
                  <a:srgbClr val="FFFFFF"/>
                </a:solidFill>
                <a:latin typeface="Calibri"/>
              </a:rPr>
              <a:t>how much does diflucan cost at walgreens</a:t>
            </a:r>
            <a:br/>
            <a:r>
              <a:rPr b="false" i="false" strike="noStrike" sz="1200" u="none">
                <a:solidFill>
                  <a:srgbClr val="FFFFFF"/>
                </a:solidFill>
                <a:latin typeface="Calibri"/>
              </a:rPr>
              <a:t>fluconazole 200 mg tablets</a:t>
            </a:r>
            <a:br/>
            <a:r>
              <a:rPr b="false" i="false" strike="noStrike" sz="1200" u="none">
                <a:solidFill>
                  <a:srgbClr val="FFFFFF"/>
                </a:solidFill>
                <a:latin typeface="Calibri"/>
              </a:rPr>
              <a:t>Ik ben nog altijd op zoek naar een vervangings product voor mijn zelfbruiner</a:t>
            </a:r>
            <a:br/>
            <a:r>
              <a:rPr b="false" i="false" strike="noStrike" sz="1200" u="none">
                <a:solidFill>
                  <a:srgbClr val="FFFFFF"/>
                </a:solidFill>
                <a:latin typeface="Calibri"/>
              </a:rPr>
              <a:t>generic fluconazole price</a:t>
            </a:r>
            <a:br/>
            <a:r>
              <a:rPr b="false" i="false" strike="noStrike" sz="1200" u="none">
                <a:solidFill>
                  <a:srgbClr val="FFFFFF"/>
                </a:solidFill>
                <a:latin typeface="Calibri"/>
              </a:rPr>
              <a:t>get diflucan online</a:t>
            </a:r>
            <a:br/>
            <a:r>
              <a:rPr b="false" i="false" strike="noStrike" sz="1200" u="none">
                <a:solidFill>
                  <a:srgbClr val="FFFFFF"/>
                </a:solidFill>
                <a:latin typeface="Calibri"/>
              </a:rPr>
              <a:t>how quickly does diflucan start working</a:t>
            </a:r>
            <a:br/>
            <a:r>
              <a:rPr b="false" i="false" strike="noStrike" sz="1200" u="none">
                <a:solidFill>
                  <a:srgbClr val="FFFFFF"/>
                </a:solidFill>
                <a:latin typeface="Calibri"/>
              </a:rPr>
              <a:t>fluconazole 150 mg tablet price</a:t>
            </a:r>
            <a:br/>
            <a:r>
              <a:rPr b="false" i="false" strike="noStrike" sz="1200" u="none">
                <a:solidFill>
                  <a:srgbClr val="FFFFFF"/>
                </a:solidFill>
                <a:latin typeface="Calibri"/>
              </a:rPr>
              <a:t>fluconazole cost walgreens</a:t>
            </a:r>
            <a:br/>
            <a:r>
              <a:rPr b="false" i="false" strike="noStrike" sz="1200" u="none">
                <a:solidFill>
                  <a:srgbClr val="FFFFFF"/>
                </a:solidFill>
                <a:latin typeface="Calibri"/>
              </a:rPr>
              <a:t>If you are using the inhaler, your medication will come in canisters</a:t>
            </a:r>
            <a:br/>
            <a:r>
              <a:rPr b="false" i="false" strike="noStrike" sz="1200" u="none">
                <a:solidFill>
                  <a:srgbClr val="FFFFFF"/>
                </a:solidFill>
                <a:latin typeface="Calibri"/>
              </a:rPr>
              <a:t>diflucan over the counter australia</a:t>
            </a:r>
            <a:br/>
            <a:r>
              <a:rPr b="false" i="false" strike="noStrike" sz="1200" u="none">
                <a:solidFill>
                  <a:srgbClr val="FFFFFF"/>
                </a:solidFill>
                <a:latin typeface="Calibri"/>
              </a:rPr>
              <a:t>fluconazole tablets 150 mg used for</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and before all of this i was saying how i dont think it does anything</a:t>
            </a:r>
            <a:br/>
            <a:r>
              <a:rPr b="false" i="false" strike="noStrike" sz="1200" u="none">
                <a:solidFill>
                  <a:srgbClr val="FFFFFF"/>
                </a:solidFill>
                <a:latin typeface="Calibri"/>
              </a:rPr>
              <a:t>diflucan 300 mg for yeast infection</a:t>
            </a:r>
            <a:br/>
            <a:r>
              <a:rPr b="false" i="false" strike="noStrike" sz="1200" u="none">
                <a:solidFill>
                  <a:srgbClr val="FFFFFF"/>
                </a:solidFill>
                <a:latin typeface="Calibri"/>
              </a:rPr>
              <a:t>diflucan dosage for thrush breastfeeding</a:t>
            </a:r>
            <a:br/>
            <a:r>
              <a:rPr b="false" i="false" strike="noStrike" sz="1200" u="none">
                <a:solidFill>
                  <a:srgbClr val="FFFFFF"/>
                </a:solidFill>
                <a:latin typeface="Calibri"/>
              </a:rPr>
              <a:t>She has worked as a pharmacist both in the UK and in Australia in the community, hospital and medicines information sectors.</a:t>
            </a:r>
            <a:br/>
            <a:r>
              <a:rPr b="false" i="false" strike="noStrike" sz="1200" u="none">
                <a:solidFill>
                  <a:srgbClr val="FFFFFF"/>
                </a:solidFill>
                <a:latin typeface="Calibri"/>
              </a:rPr>
              <a:t>fluconazole price in india</a:t>
            </a:r>
            <a:br/>
            <a:r>
              <a:rPr b="false" i="false" strike="noStrike" sz="1200" u="none">
                <a:solidFill>
                  <a:srgbClr val="FFFFFF"/>
                </a:solidFill>
                <a:latin typeface="Calibri"/>
              </a:rPr>
              <a:t>buy diflucan online canada</a:t>
            </a:r>
            <a:br/>
            <a:r>
              <a:rPr b="false" i="false" strike="noStrike" sz="1200" u="none">
                <a:solidFill>
                  <a:srgbClr val="FFFFFF"/>
                </a:solidFill>
                <a:latin typeface="Calibri"/>
              </a:rPr>
              <a:t>diflucan for thrush while breastfeeding</a:t>
            </a:r>
            <a:br/>
            <a:r>
              <a:rPr b="false" i="false" strike="noStrike" sz="1200" u="none">
                <a:solidFill>
                  <a:srgbClr val="FFFFFF"/>
                </a:solidFill>
                <a:latin typeface="Calibri"/>
              </a:rPr>
              <a:t>diflucan mg dosage</a:t>
            </a:r>
            <a:br/>
            <a:r>
              <a:rPr b="false" i="false" strike="noStrike" sz="1200" u="none">
                <a:solidFill>
                  <a:srgbClr val="FFFFFF"/>
                </a:solidFill>
                <a:latin typeface="Calibri"/>
              </a:rPr>
              <a:t>price of diflucan in nigeria</a:t>
            </a:r>
            <a:br/>
            <a:r>
              <a:rPr b="false" i="false" strike="noStrike" sz="1200" u="none">
                <a:solidFill>
                  <a:srgbClr val="FFFFFF"/>
                </a:solidFill>
                <a:latin typeface="Calibri"/>
              </a:rPr>
              <a:t>He has held various positions in R&amp;D and medical affairs, was Global Head Pediatrics Novartis from 2001 to 2005 and was Global Head Pediatrics Roche from 2005 to 2009</a:t>
            </a:r>
            <a:br/>
            <a:r>
              <a:rPr b="false" i="false" strike="noStrike" sz="1200" u="none">
                <a:solidFill>
                  <a:srgbClr val="FFFFFF"/>
                </a:solidFill>
                <a:latin typeface="Calibri"/>
              </a:rPr>
              <a:t>diflucan 150 mg</a:t>
            </a:r>
            <a:br/>
            <a:r>
              <a:rPr b="false" i="false" strike="noStrike" sz="1200" u="none">
                <a:solidFill>
                  <a:srgbClr val="FFFFFF"/>
                </a:solidFill>
                <a:latin typeface="Calibri"/>
              </a:rPr>
              <a:t>Visit our site, and you can do, though, is call a pharmacist for a couple of 90-year-old ladies are busily working their quadriceps.</a:t>
            </a:r>
            <a:br/>
            <a:r>
              <a:rPr b="false" i="false" strike="noStrike" sz="1200" u="none">
                <a:solidFill>
                  <a:srgbClr val="FFFFFF"/>
                </a:solidFill>
                <a:latin typeface="Calibri"/>
              </a:rPr>
              <a:t>how much does one diflucan pill cost</a:t>
            </a:r>
            <a:br/>
            <a:r>
              <a:rPr b="false" i="false" strike="noStrike" sz="1200" u="none">
                <a:solidFill>
                  <a:srgbClr val="FFFFFF"/>
                </a:solidFill>
                <a:latin typeface="Calibri"/>
              </a:rPr>
              <a:t>In most cases a good Nolvadex PCT plan will run for approximately 4 weeks; in some cases 5-6 weeks may be needed but 4 weeks is a good general rule of thumb</a:t>
            </a:r>
            <a:br/>
            <a:r>
              <a:rPr b="false" i="false" strike="noStrike" sz="1200" u="none">
                <a:solidFill>
                  <a:srgbClr val="FFFFFF"/>
                </a:solidFill>
                <a:latin typeface="Calibri"/>
              </a:rPr>
              <a:t>diflucan buy online</a:t>
            </a:r>
            <a:br/>
            <a:r>
              <a:rPr b="false" i="false" strike="noStrike" sz="1200" u="none">
                <a:solidFill>
                  <a:srgbClr val="FFFFFF"/>
                </a:solidFill>
                <a:latin typeface="Calibri"/>
              </a:rPr>
              <a:t>diflucan for toenail fungus remedy</a:t>
            </a:r>
            <a:br/>
            <a:r>
              <a:rPr b="false" i="false" strike="noStrike" sz="1200" u="none">
                <a:solidFill>
                  <a:srgbClr val="FFFFFF"/>
                </a:solidFill>
                <a:latin typeface="Calibri"/>
              </a:rPr>
              <a:t>diflucan da 250 mg</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diflucan 150 mg cena</a:t>
            </a:r>
            <a:br/>
            <a:r>
              <a:rPr b="false" i="false" strike="noStrike" sz="1200" u="none">
                <a:solidFill>
                  <a:srgbClr val="FFFFFF"/>
                </a:solidFill>
                <a:latin typeface="Calibri"/>
              </a:rPr>
              <a:t>buy fluconazole online uk</a:t>
            </a:r>
            <a:br/>
            <a:r>
              <a:rPr b="false" i="false" strike="noStrike" sz="1200" u="none">
                <a:solidFill>
                  <a:srgbClr val="FFFFFF"/>
                </a:solidFill>
                <a:latin typeface="Calibri"/>
              </a:rPr>
              <a:t>Summer of 2012 Ilearned about IW sx and began the change to 3X day dosing, finishing in October</a:t>
            </a:r>
            <a:br/>
            <a:r>
              <a:rPr b="false" i="false" strike="noStrike" sz="1200" u="none">
                <a:solidFill>
                  <a:srgbClr val="FFFFFF"/>
                </a:solidFill>
                <a:latin typeface="Calibri"/>
              </a:rPr>
              <a:t>diflucan tabletas precio</a:t>
            </a:r>
            <a:br/>
            <a:r>
              <a:rPr b="false" i="false" strike="noStrike" sz="1200" u="none">
                <a:solidFill>
                  <a:srgbClr val="FFFFFF"/>
                </a:solidFill>
                <a:latin typeface="Calibri"/>
              </a:rPr>
              <a:t>can you purchase diflucan over counter</a:t>
            </a:r>
            <a:br/>
            <a:r>
              <a:rPr b="false" i="false" strike="noStrike" sz="1200" u="none">
                <a:solidFill>
                  <a:srgbClr val="FFFFFF"/>
                </a:solidFill>
                <a:latin typeface="Calibri"/>
              </a:rPr>
              <a:t>order diflucan online no prescription</a:t>
            </a:r>
            <a:br/>
            <a:r>
              <a:rPr b="false" i="false" strike="noStrike" sz="1200" u="none">
                <a:solidFill>
                  <a:srgbClr val="FFFFFF"/>
                </a:solidFill>
                <a:latin typeface="Calibri"/>
              </a:rPr>
              <a:t>fluconazole 150 mg tablet ingredients</a:t>
            </a:r>
            <a:br/>
            <a:r>
              <a:rPr b="false" i="false" strike="noStrike" sz="1200" u="none">
                <a:solidFill>
                  <a:srgbClr val="FFFFFF"/>
                </a:solidFill>
                <a:latin typeface="Calibri"/>
              </a:rPr>
              <a:t>150 mg diflucan how long in system</a:t>
            </a:r>
            <a:br/>
            <a:r>
              <a:rPr b="false" i="false" strike="noStrike" sz="1200" u="none">
                <a:solidFill>
                  <a:srgbClr val="FFFFFF"/>
                </a:solidFill>
                <a:latin typeface="Calibri"/>
              </a:rPr>
              <a:t>order diflucan online uk</a:t>
            </a:r>
            <a:br/>
            <a:r>
              <a:rPr b="false" i="false" strike="noStrike" sz="1200" u="none">
                <a:solidFill>
                  <a:srgbClr val="FFFFFF"/>
                </a:solidFill>
                <a:latin typeface="Calibri"/>
              </a:rPr>
              <a:t>buy diflucan 150 mg</a:t>
            </a:r>
            <a:br/>
            <a:r>
              <a:rPr b="false" i="false" strike="noStrike" sz="1200" u="none">
                <a:solidFill>
                  <a:srgbClr val="FFFFFF"/>
                </a:solidFill>
                <a:latin typeface="Calibri"/>
              </a:rPr>
              <a:t>I noticed a small bumb on my neck in my 20&amp;rsquo;s</a:t>
            </a:r>
            <a:br/>
            <a:r>
              <a:rPr b="false" i="false" strike="noStrike" sz="1200" u="none">
                <a:solidFill>
                  <a:srgbClr val="FFFFFF"/>
                </a:solidFill>
                <a:latin typeface="Calibri"/>
              </a:rPr>
              <a:t>diflucan use</a:t>
            </a:r>
            <a:br/>
            <a:r>
              <a:rPr b="false" i="false" strike="noStrike" sz="1200" u="none">
                <a:solidFill>
                  <a:srgbClr val="FFFFFF"/>
                </a:solidFill>
                <a:latin typeface="Calibri"/>
              </a:rPr>
              <a:t>Why? Because itcatalyzed adesire to better understand my body,my health, and why my hair was falling out</a:t>
            </a:r>
            <a:br/>
            <a:r>
              <a:rPr b="false" i="false" strike="noStrike" sz="1200" u="none">
                <a:solidFill>
                  <a:srgbClr val="FFFFFF"/>
                </a:solidFill>
                <a:latin typeface="Calibri"/>
              </a:rPr>
              <a:t>buy fluconazole</a:t>
            </a:r>
            <a:br/>
            <a:r>
              <a:rPr b="false" i="false" strike="noStrike" sz="1200" u="none">
                <a:solidFill>
                  <a:srgbClr val="FFFFFF"/>
                </a:solidFill>
                <a:latin typeface="Calibri"/>
              </a:rPr>
              <a:t>diflucan 200 mg price</a:t>
            </a:r>
            <a:br/>
            <a:r>
              <a:rPr b="false" i="false" strike="noStrike" sz="1200" u="none">
                <a:solidFill>
                  <a:srgbClr val="FFFFFF"/>
                </a:solidFill>
                <a:latin typeface="Calibri"/>
              </a:rPr>
              <a:t>fluconazole 150 mg uses</a:t>
            </a:r>
            <a:br/>
            <a:r>
              <a:rPr b="false" i="false" strike="noStrike" sz="1200" u="none">
                <a:solidFill>
                  <a:srgbClr val="FFFFFF"/>
                </a:solidFill>
                <a:latin typeface="Calibri"/>
              </a:rPr>
              <a:t>I noticed a small bumb on my neck in my 20&amp;rsquo;s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diflucan yeast die off symptoms</a:t>
            </a:r>
            <a:br/>
            <a:r>
              <a:rPr b="false" i="false" strike="noStrike" sz="1200" u="none">
                <a:solidFill>
                  <a:srgbClr val="FFFFFF"/>
                </a:solidFill>
                <a:latin typeface="Calibri"/>
              </a:rPr>
              <a:t>where can i buy diflucan online</a:t>
            </a:r>
            <a:br/>
            <a:r>
              <a:rPr b="false" i="false" strike="noStrike" sz="1200" u="none">
                <a:solidFill>
                  <a:srgbClr val="FFFFFF"/>
                </a:solidFill>
                <a:latin typeface="Calibri"/>
              </a:rPr>
              <a:t>It also accused them of distributing heroin with the name "DOB," and of using the code name "white girl" to refer to cocaine.</a:t>
            </a:r>
            <a:br/>
            <a:r>
              <a:rPr b="false" i="false" strike="noStrike" sz="1200" u="none">
                <a:solidFill>
                  <a:srgbClr val="FFFFFF"/>
                </a:solidFill>
                <a:latin typeface="Calibri"/>
              </a:rPr>
              <a:t>fluconazole tablets over the counter</a:t>
            </a:r>
            <a:br/>
            <a:r>
              <a:rPr b="false" i="false" strike="noStrike" sz="1200" u="none">
                <a:solidFill>
                  <a:srgbClr val="FFFFFF"/>
                </a:solidFill>
                <a:latin typeface="Calibri"/>
              </a:rPr>
              <a:t>human diflucan for dogs</a:t>
            </a:r>
            <a:br/>
            <a:r>
              <a:rPr b="false" i="false" strike="noStrike" sz="1200" u="none">
                <a:solidFill>
                  <a:srgbClr val="FFFFFF"/>
                </a:solidFill>
                <a:latin typeface="Calibri"/>
              </a:rPr>
              <a:t>diflucan effects on oral contraceptives</a:t>
            </a:r>
            <a:br/>
            <a:r>
              <a:rPr b="false" i="false" strike="noStrike" sz="1200" u="none">
                <a:solidFill>
                  <a:srgbClr val="FFFFFF"/>
                </a:solidFill>
                <a:latin typeface="Calibri"/>
              </a:rPr>
              <a:t>diflucan 200 mg oral tablet</a:t>
            </a:r>
            <a:br/>
            <a:r>
              <a:rPr b="false" i="false" strike="noStrike" sz="1200" u="none">
                <a:solidFill>
                  <a:srgbClr val="FFFFFF"/>
                </a:solidFill>
                <a:latin typeface="Calibri"/>
              </a:rPr>
              <a:t>where can i purchase diflucan</a:t>
            </a:r>
            <a:br/>
            <a:r>
              <a:rPr b="false" i="false" strike="noStrike" sz="1200" u="none">
                <a:solidFill>
                  <a:srgbClr val="FFFFFF"/>
                </a:solidFill>
                <a:latin typeface="Calibri"/>
              </a:rPr>
              <a:t>Additionally, Fosamax has been linked to osteonecrosis of the jaw, or ONJ</a:t>
            </a:r>
            <a:br/>
            <a:r>
              <a:rPr b="false" i="false" strike="noStrike" sz="1200" u="none">
                <a:solidFill>
                  <a:srgbClr val="FFFFFF"/>
                </a:solidFill>
                <a:latin typeface="Calibri"/>
              </a:rPr>
              <a:t>does diflucan cause joint pain</a:t>
            </a:r>
            <a:br/>
            <a:r>
              <a:rPr b="false" i="false" strike="noStrike" sz="1200" u="none">
                <a:solidFill>
                  <a:srgbClr val="FFFFFF"/>
                </a:solidFill>
                <a:latin typeface="Calibri"/>
              </a:rPr>
              <a:t>The World Health Organization considers tamoxifen an &amp;ldquo;essential medicine,&amp;rdquo; due to its cost-effectiveness and safety profile</a:t>
            </a:r>
            <a:br/>
            <a:r>
              <a:rPr b="false" i="false" strike="noStrike" sz="1200" u="none">
                <a:solidFill>
                  <a:srgbClr val="FFFFFF"/>
                </a:solidFill>
                <a:latin typeface="Calibri"/>
              </a:rPr>
              <a:t>fluconazole 400 mg dosage</a:t>
            </a:r>
            <a:br/>
            <a:r>
              <a:rPr b="false" i="false" strike="noStrike" sz="1200" u="none">
                <a:solidFill>
                  <a:srgbClr val="FFFFFF"/>
                </a:solidFill>
                <a:latin typeface="Calibri"/>
              </a:rPr>
              <a:t>diflucan otc australia</a:t>
            </a:r>
            <a:br/>
            <a:r>
              <a:rPr b="false" i="false" strike="noStrike" sz="1200" u="none">
                <a:solidFill>
                  <a:srgbClr val="FFFFFF"/>
                </a:solidFill>
                <a:latin typeface="Calibri"/>
              </a:rPr>
              <a:t>This whole week i have been breaking out so much, i got around 20 pimples() and they all are on my jawline, and my neck</a:t>
            </a:r>
            <a:br/>
            <a:r>
              <a:rPr b="false" i="false" strike="noStrike" sz="1200" u="none">
                <a:solidFill>
                  <a:srgbClr val="FFFFFF"/>
                </a:solidFill>
                <a:latin typeface="Calibri"/>
              </a:rPr>
              <a:t>does generic fluconazole work</a:t>
            </a:r>
            <a:br/>
            <a:r>
              <a:rPr b="false" i="false" strike="noStrike" sz="1200" u="none">
                <a:solidFill>
                  <a:srgbClr val="FFFFFF"/>
                </a:solidFill>
                <a:latin typeface="Calibri"/>
              </a:rPr>
              <a:t>Morphine Allergy And Fentanyl Histamine Release Tylenol And Laser Hair Removal Of Wrist Blood Pressure Monitors Aaa Batteries Cephalexin 500 Mg Yeast Infection</a:t>
            </a:r>
            <a:br/>
            <a:r>
              <a:rPr b="false" i="false" strike="noStrike" sz="1200" u="none">
                <a:solidFill>
                  <a:srgbClr val="FFFFFF"/>
                </a:solidFill>
                <a:latin typeface="Calibri"/>
              </a:rPr>
              <a:t>can diflucan be used to treat bv</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diflucan treatment for uti</a:t>
            </a:r>
            <a:br/>
            <a:r>
              <a:rPr b="false" i="false" strike="noStrike" sz="1200" u="none">
                <a:solidFill>
                  <a:srgbClr val="FFFFFF"/>
                </a:solidFill>
                <a:latin typeface="Calibri"/>
              </a:rPr>
              <a:t>diflucan 250 mg</a:t>
            </a:r>
            <a:br/>
            <a:r>
              <a:rPr b="false" i="false" strike="noStrike" sz="1200" u="none">
                <a:solidFill>
                  <a:srgbClr val="FFFFFF"/>
                </a:solidFill>
                <a:latin typeface="Calibri"/>
              </a:rPr>
              <a:t>buy fluconazole 150mg</a:t>
            </a:r>
            <a:br/>
            <a:r>
              <a:rPr b="false" i="false" strike="noStrike" sz="1200" u="none">
                <a:solidFill>
                  <a:srgbClr val="FFFFFF"/>
                </a:solidFill>
                <a:latin typeface="Calibri"/>
              </a:rPr>
              <a:t>where to buy diflucan over the counter</a:t>
            </a:r>
            <a:br/>
            <a:r>
              <a:rPr b="false" i="false" strike="noStrike" sz="1200" u="none">
                <a:solidFill>
                  <a:srgbClr val="FFFFFF"/>
                </a:solidFill>
                <a:latin typeface="Calibri"/>
              </a:rPr>
              <a:t>diflucan tablet</a:t>
            </a:r>
            <a:br/>
            <a:r>
              <a:rPr b="false" i="false" strike="noStrike" sz="1200" u="none">
                <a:solidFill>
                  <a:srgbClr val="FFFFFF"/>
                </a:solidFill>
                <a:latin typeface="Calibri"/>
              </a:rPr>
              <a:t>fluconazole 100 mg tablet dosage</a:t>
            </a:r>
            <a:br/>
            <a:r>
              <a:rPr b="false" i="false" strike="noStrike" sz="1200" u="none">
                <a:solidFill>
                  <a:srgbClr val="FFFFFF"/>
                </a:solidFill>
                <a:latin typeface="Calibri"/>
              </a:rPr>
              <a:t>(ariane inden) Heb een scrub en reiniging mee genomen maar zie geen verbetering</a:t>
            </a:r>
            <a:br/>
            <a:r>
              <a:rPr b="false" i="false" strike="noStrike" sz="1200" u="none">
                <a:solidFill>
                  <a:srgbClr val="FFFFFF"/>
                </a:solidFill>
                <a:latin typeface="Calibri"/>
              </a:rPr>
              <a:t>buy diflucan online overnight</a:t>
            </a:r>
            <a:br/>
            <a:r>
              <a:rPr b="false" i="false" strike="noStrike" sz="1200" u="none">
                <a:solidFill>
                  <a:srgbClr val="FFFFFF"/>
                </a:solidFill>
                <a:latin typeface="Calibri"/>
              </a:rPr>
              <a:t>diflucan 150 mg pret compensat</a:t>
            </a:r>
            <a:br/>
            <a:r>
              <a:rPr b="false" i="false" strike="noStrike" sz="1200" u="none">
                <a:solidFill>
                  <a:srgbClr val="FFFFFF"/>
                </a:solidFill>
                <a:latin typeface="Calibri"/>
              </a:rPr>
              <a:t>how long does it take for diflucan to get rid of a yeast infection</a:t>
            </a:r>
            <a:br/>
            <a:r>
              <a:rPr b="false" i="false" strike="noStrike" sz="1200" u="none">
                <a:solidFill>
                  <a:srgbClr val="FFFFFF"/>
                </a:solidFill>
                <a:latin typeface="Calibri"/>
              </a:rPr>
              <a:t>diflucan treatment for thrush in breasts</a:t>
            </a:r>
            <a:br/>
            <a:r>
              <a:rPr b="false" i="false" strike="noStrike" sz="1200" u="none">
                <a:solidFill>
                  <a:srgbClr val="FFFFFF"/>
                </a:solidFill>
                <a:latin typeface="Calibri"/>
              </a:rPr>
              <a:t>diflucan dosage 300 mg</a:t>
            </a:r>
            <a:br/>
            <a:r>
              <a:rPr b="false" i="false" strike="noStrike" sz="1200" u="none">
                <a:solidFill>
                  <a:srgbClr val="FFFFFF"/>
                </a:solidFill>
                <a:latin typeface="Calibri"/>
              </a:rPr>
              <a:t>Paul, or any sacred writer, could ever contradict a teaching of Jesus Christ, since their inspired writings were dictated to them by the Holy Ghost</a:t>
            </a:r>
            <a:br/>
            <a:r>
              <a:rPr b="false" i="false" strike="noStrike" sz="1200" u="none">
                <a:solidFill>
                  <a:srgbClr val="FFFFFF"/>
                </a:solidFill>
                <a:latin typeface="Calibri"/>
              </a:rPr>
              <a:t>fluconazole mg/kg</a:t>
            </a:r>
            <a:br/>
            <a:r>
              <a:rPr b="false" i="false" strike="noStrike" sz="1200" u="none">
                <a:solidFill>
                  <a:srgbClr val="FFFFFF"/>
                </a:solidFill>
                <a:latin typeface="Calibri"/>
              </a:rPr>
              <a:t>It is a matter of education for the physicians in the clinics, private offices and in the hospital</a:t>
            </a:r>
            <a:br/>
            <a:r>
              <a:rPr b="false" i="false" strike="noStrike" sz="1200" u="none">
                <a:solidFill>
                  <a:srgbClr val="FFFFFF"/>
                </a:solidFill>
                <a:latin typeface="Calibri"/>
              </a:rPr>
              <a:t>is diflucan available over the counter in canada</a:t>
            </a:r>
            <a:br/>
            <a:r>
              <a:rPr b="false" i="false" strike="noStrike" sz="1200" u="none">
                <a:solidFill>
                  <a:srgbClr val="FFFFFF"/>
                </a:solidFill>
                <a:latin typeface="Calibri"/>
              </a:rPr>
              <a:t>male yeast infection treatment diflucan</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fluconazole online pharmacy</a:t>
            </a:r>
            <a:br/>
            <a:r>
              <a:rPr b="false" i="false" strike="noStrike" sz="1200" u="none">
                <a:solidFill>
                  <a:srgbClr val="FFFFFF"/>
                </a:solidFill>
                <a:latin typeface="Calibri"/>
              </a:rPr>
              <a:t>Dutasteride is very similar to Finasteride, but was never intended to treat male pattern hair loss</a:t>
            </a:r>
            <a:br/>
            <a:r>
              <a:rPr b="false" i="false" strike="noStrike" sz="1200" u="none">
                <a:solidFill>
                  <a:srgbClr val="FFFFFF"/>
                </a:solidFill>
                <a:latin typeface="Calibri"/>
              </a:rPr>
              <a:t>ordering diflucan online</a:t>
            </a:r>
            <a:br/>
            <a:r>
              <a:rPr b="false" i="false" strike="noStrike" sz="1200" u="none">
                <a:solidFill>
                  <a:srgbClr val="FFFFFF"/>
                </a:solidFill>
                <a:latin typeface="Calibri"/>
              </a:rPr>
              <a:t>diflucan used for bv</a:t>
            </a:r>
            <a:br/>
            <a:r>
              <a:rPr b="false" i="false" strike="noStrike" sz="1200" u="none">
                <a:solidFill>
                  <a:srgbClr val="FFFFFF"/>
                </a:solidFill>
                <a:latin typeface="Calibri"/>
              </a:rPr>
              <a:t>Remove card http://www.cafsowrag4development.org/do-my-essays-do-my-essays/ do my essays do my essays Judge Sean Lane, in U.S</a:t>
            </a:r>
            <a:br/>
            <a:r>
              <a:rPr b="false" i="false" strike="noStrike" sz="1200" u="none">
                <a:solidFill>
                  <a:srgbClr val="FFFFFF"/>
                </a:solidFill>
                <a:latin typeface="Calibri"/>
              </a:rPr>
              <a:t>diflucan dosage for yeast infection treatment</a:t>
            </a:r>
            <a:br/>
            <a:r>
              <a:rPr b="false" i="false" strike="noStrike" sz="1200" u="none">
                <a:solidFill>
                  <a:srgbClr val="FFFFFF"/>
                </a:solidFill>
                <a:latin typeface="Calibri"/>
              </a:rPr>
              <a:t>diflucan online cheap</a:t>
            </a:r>
            <a:br/>
            <a:r>
              <a:rPr b="false" i="false" strike="noStrike" sz="1200" u="none">
                <a:solidFill>
                  <a:srgbClr val="FFFFFF"/>
                </a:solidFill>
                <a:latin typeface="Calibri"/>
              </a:rPr>
              <a:t>fluconazole 200 mg price</a:t>
            </a:r>
            <a:br/>
            <a:r>
              <a:rPr b="false" i="false" strike="noStrike" sz="1200" u="none">
                <a:solidFill>
                  <a:srgbClr val="FFFFFF"/>
                </a:solidFill>
                <a:latin typeface="Calibri"/>
              </a:rPr>
              <a:t>diflucan used to treat uti</a:t>
            </a:r>
            <a:br/>
            <a:r>
              <a:rPr b="false" i="false" strike="noStrike" sz="1200" u="none">
                <a:solidFill>
                  <a:srgbClr val="FFFFFF"/>
                </a:solidFill>
                <a:latin typeface="Calibri"/>
              </a:rPr>
              <a:t>diflucan oral dose</a:t>
            </a:r>
            <a:br/>
            <a:r>
              <a:rPr b="false" i="false" strike="noStrike" sz="1200" u="none">
                <a:solidFill>
                  <a:srgbClr val="FFFFFF"/>
                </a:solidFill>
                <a:latin typeface="Calibri"/>
              </a:rPr>
              <a:t>buy diflucan cheap</a:t>
            </a:r>
            <a:br/>
            <a:r>
              <a:rPr b="false" i="false" strike="noStrike" sz="1200" u="none">
                <a:solidFill>
                  <a:srgbClr val="FFFFFF"/>
                </a:solidFill>
                <a:latin typeface="Calibri"/>
              </a:rPr>
              <a:t>Digitalis-Prparaten GlukokortikoidenLaxantienCarbenoxolon Lakritze Nierenschdigenden Antibiotika (z.B</a:t>
            </a:r>
            <a:br/>
            <a:r>
              <a:rPr b="false" i="false" strike="noStrike" sz="1200" u="none">
                <a:solidFill>
                  <a:srgbClr val="FFFFFF"/>
                </a:solidFill>
                <a:latin typeface="Calibri"/>
              </a:rPr>
              <a:t>diflucan uses std</a:t>
            </a:r>
            <a:br/>
            <a:r>
              <a:rPr b="false" i="false" strike="noStrike" sz="1200" u="none">
                <a:solidFill>
                  <a:srgbClr val="FFFFFF"/>
                </a:solidFill>
                <a:latin typeface="Calibri"/>
              </a:rPr>
              <a:t>diflucan dosage for esophageal thrush</a:t>
            </a:r>
            <a:br/>
            <a:r>
              <a:rPr b="false" i="false" strike="noStrike" sz="1200" u="none">
                <a:solidFill>
                  <a:srgbClr val="FFFFFF"/>
                </a:solidFill>
                <a:latin typeface="Calibri"/>
              </a:rPr>
              <a:t>diflucan over the counter canada</a:t>
            </a:r>
            <a:br/>
            <a:r>
              <a:rPr b="false" i="false" strike="noStrike" sz="1200" u="none">
                <a:solidFill>
                  <a:srgbClr val="FFFFFF"/>
                </a:solidFill>
                <a:latin typeface="Calibri"/>
              </a:rPr>
              <a:t>diflucan used to treat ringworm</a:t>
            </a:r>
            <a:br/>
            <a:r>
              <a:rPr b="false" i="false" strike="noStrike" sz="1200" u="none">
                <a:solidFill>
                  <a:srgbClr val="FFFFFF"/>
                </a:solidFill>
                <a:latin typeface="Calibri"/>
              </a:rPr>
              <a:t>diflucan dosage yeast infection</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diflucan no prescription overnight delivery</a:t>
            </a:r>
            <a:br/>
            <a:r>
              <a:rPr b="false" i="false" strike="noStrike" sz="1200" u="none">
                <a:solidFill>
                  <a:srgbClr val="FFFFFF"/>
                </a:solidFill>
                <a:latin typeface="Calibri"/>
              </a:rPr>
              <a:t>is diflucan for thrush safe while breastfeeding</a:t>
            </a:r>
            <a:br/>
            <a:r>
              <a:rPr b="false" i="false" strike="noStrike" sz="1200" u="none">
                <a:solidFill>
                  <a:srgbClr val="FFFFFF"/>
                </a:solidFill>
                <a:latin typeface="Calibri"/>
              </a:rPr>
              <a:t>Clonidine USP from the drug reservoir then begins to flow through the rate-controlling membrane and the adhesive layer of the system into the systemic circulation via the capillaries beneath the skin</a:t>
            </a:r>
            <a:br/>
            <a:r>
              <a:rPr b="false" i="false" strike="noStrike" sz="1200" u="none">
                <a:solidFill>
                  <a:srgbClr val="FFFFFF"/>
                </a:solidFill>
                <a:latin typeface="Calibri"/>
              </a:rPr>
              <a:t>fluconazole 150 mg tablets for oral thrush</a:t>
            </a:r>
            <a:br/>
            <a:r>
              <a:rPr b="false" i="false" strike="noStrike" sz="1200" u="none">
                <a:solidFill>
                  <a:srgbClr val="FFFFFF"/>
                </a:solidFill>
                <a:latin typeface="Calibri"/>
              </a:rPr>
              <a:t>fluconazole price rite aid</a:t>
            </a:r>
            <a:br/>
            <a:r>
              <a:rPr b="false" i="false" strike="noStrike" sz="1200" u="none">
                <a:solidFill>
                  <a:srgbClr val="FFFFFF"/>
                </a:solidFill>
                <a:latin typeface="Calibri"/>
              </a:rPr>
              <a:t>order diflucan online cheap</a:t>
            </a:r>
            <a:br/>
            <a:r>
              <a:rPr b="false" i="false" strike="noStrike" sz="1200" u="none">
                <a:solidFill>
                  <a:srgbClr val="FFFFFF"/>
                </a:solidFill>
                <a:latin typeface="Calibri"/>
              </a:rPr>
              <a:t>This can also happen with other tendons</a:t>
            </a:r>
            <a:br/>
            <a:r>
              <a:rPr b="false" i="false" strike="noStrike" sz="1200" u="none">
                <a:solidFill>
                  <a:srgbClr val="FFFFFF"/>
                </a:solidFill>
                <a:latin typeface="Calibri"/>
              </a:rPr>
              <a:t>diflucan 150 mg capsule rigide fluconazole</a:t>
            </a:r>
            <a:br/>
            <a:r>
              <a:rPr b="false" i="false" strike="noStrike" sz="1200" u="none">
                <a:solidFill>
                  <a:srgbClr val="FFFFFF"/>
                </a:solidFill>
                <a:latin typeface="Calibri"/>
              </a:rPr>
              <a:t>The half-life in milk was about 30 hours.[10]</a:t>
            </a:r>
            <a:br/>
            <a:r>
              <a:rPr b="false" i="false" strike="noStrike" sz="1200" u="none">
                <a:solidFill>
                  <a:srgbClr val="FFFFFF"/>
                </a:solidFill>
                <a:latin typeface="Calibri"/>
              </a:rPr>
              <a:t>buy diflucan pill</a:t>
            </a:r>
            <a:br/>
            <a:r>
              <a:rPr b="false" i="false" strike="noStrike" sz="1200" u="none">
                <a:solidFill>
                  <a:srgbClr val="FFFFFF"/>
                </a:solidFill>
                <a:latin typeface="Calibri"/>
              </a:rPr>
              <a:t>buy generic diflucan online</a:t>
            </a:r>
            <a:br/>
            <a:r>
              <a:rPr b="false" i="false" strike="noStrike" sz="1200" u="none">
                <a:solidFill>
                  <a:srgbClr val="FFFFFF"/>
                </a:solidFill>
                <a:latin typeface="Calibri"/>
              </a:rPr>
              <a:t>I think at the age of 33, two things happened</a:t>
            </a:r>
            <a:br/>
            <a:r>
              <a:rPr b="false" i="false" strike="noStrike" sz="1200" u="none">
                <a:solidFill>
                  <a:srgbClr val="FFFFFF"/>
                </a:solidFill>
                <a:latin typeface="Calibri"/>
              </a:rPr>
              <a:t>how many mg of fluconazole for yeast infection</a:t>
            </a:r>
            <a:br/>
            <a:r>
              <a:rPr b="false" i="false" strike="noStrike" sz="1200" u="none">
                <a:solidFill>
                  <a:srgbClr val="FFFFFF"/>
                </a:solidFill>
                <a:latin typeface="Calibri"/>
              </a:rPr>
              <a:t>In most cases those who buy Nolvadex do so for one of two purposes; on cycle Gynecomastia (Gyno) prevention or for Post Cycle Therapy (PCT) treatment</a:t>
            </a:r>
            <a:br/>
            <a:r>
              <a:rPr b="false" i="false" strike="noStrike" sz="1200" u="none">
                <a:solidFill>
                  <a:srgbClr val="FFFFFF"/>
                </a:solidFill>
                <a:latin typeface="Calibri"/>
              </a:rPr>
              <a:t>costo del diflucan</a:t>
            </a:r>
            <a:br/>
            <a:r>
              <a:rPr b="false" i="false" strike="noStrike" sz="1200" u="none">
                <a:solidFill>
                  <a:srgbClr val="FFFFFF"/>
                </a:solidFill>
                <a:latin typeface="Calibri"/>
              </a:rPr>
              <a:t>Shoupe D, Mishell DR, Lacarra M, et al: Pharmacologic effects of the antiprogesterone RU 486 in the luteal phase of normal women</a:t>
            </a:r>
            <a:br/>
            <a:r>
              <a:rPr b="false" i="false" strike="noStrike" sz="1200" u="none">
                <a:solidFill>
                  <a:srgbClr val="FFFFFF"/>
                </a:solidFill>
                <a:latin typeface="Calibri"/>
              </a:rPr>
              <a:t>diflucan 200 mg dosage</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diflucan make your yeast infection worse</a:t>
            </a:r>
            <a:br/>
            <a:r>
              <a:rPr b="false" i="false" strike="noStrike" sz="1200" u="none">
                <a:solidFill>
                  <a:srgbClr val="FFFFFF"/>
                </a:solidFill>
                <a:latin typeface="Calibri"/>
              </a:rPr>
              <a:t>150 diflucan</a:t>
            </a:r>
            <a:br/>
            <a:r>
              <a:rPr b="false" i="false" strike="noStrike" sz="1200" u="none">
                <a:solidFill>
                  <a:srgbClr val="FFFFFF"/>
                </a:solidFill>
                <a:latin typeface="Calibri"/>
              </a:rPr>
              <a:t>order diflucan canada</a:t>
            </a:r>
            <a:br/>
            <a:r>
              <a:rPr b="false" i="false" strike="noStrike" sz="1200" u="none">
                <a:solidFill>
                  <a:srgbClr val="FFFFFF"/>
                </a:solidFill>
                <a:latin typeface="Calibri"/>
              </a:rPr>
              <a:t>diflucan online</a:t>
            </a:r>
            <a:br/>
            <a:r>
              <a:rPr b="false" i="false" strike="noStrike" sz="1200" u="none">
                <a:solidFill>
                  <a:srgbClr val="FFFFFF"/>
                </a:solidFill>
                <a:latin typeface="Calibri"/>
              </a:rPr>
              <a:t>diflucan oral</a:t>
            </a:r>
            <a:br/>
            <a:r>
              <a:rPr b="false" i="false" strike="noStrike" sz="1200" u="none">
                <a:solidFill>
                  <a:srgbClr val="FFFFFF"/>
                </a:solidFill>
                <a:latin typeface="Calibri"/>
              </a:rPr>
              <a:t>can you take 300 mg of diflucan</a:t>
            </a:r>
            <a:br/>
            <a:r>
              <a:rPr b="false" i="false" strike="noStrike" sz="1200" u="none">
                <a:solidFill>
                  <a:srgbClr val="FFFFFF"/>
                </a:solidFill>
                <a:latin typeface="Calibri"/>
              </a:rPr>
              <a:t>how long does it take for a yeast infection to clear up after taking diflucan</a:t>
            </a:r>
            <a:br/>
            <a:r>
              <a:rPr b="false" i="false" strike="noStrike" sz="1200" u="none">
                <a:solidFill>
                  <a:srgbClr val="FFFFFF"/>
                </a:solidFill>
                <a:latin typeface="Calibri"/>
              </a:rPr>
              <a:t>diflucan 150 mg capsule cena</a:t>
            </a:r>
            <a:br/>
            <a:r>
              <a:rPr b="false" i="false" strike="noStrike" sz="1200" u="none">
                <a:solidFill>
                  <a:srgbClr val="FFFFFF"/>
                </a:solidFill>
                <a:latin typeface="Calibri"/>
              </a:rPr>
              <a:t>diflucan cost</a:t>
            </a:r>
            <a:br/>
            <a:r>
              <a:rPr b="false" i="false" strike="noStrike" sz="1200" u="none">
                <a:solidFill>
                  <a:srgbClr val="FFFFFF"/>
                </a:solidFill>
                <a:latin typeface="Calibri"/>
              </a:rPr>
              <a:t>diflucan tablets</a:t>
            </a:r>
            <a:br/>
            <a:r>
              <a:rPr b="false" i="false" strike="noStrike" sz="1200" u="none">
                <a:solidFill>
                  <a:srgbClr val="FFFFFF"/>
                </a:solidFill>
                <a:latin typeface="Calibri"/>
              </a:rPr>
              <a:t>what dosages does diflucan come in</a:t>
            </a:r>
            <a:br/>
            <a:r>
              <a:rPr b="false" i="false" strike="noStrike" sz="1200" u="none">
                <a:solidFill>
                  <a:srgbClr val="FFFFFF"/>
                </a:solidFill>
                <a:latin typeface="Calibri"/>
              </a:rPr>
              <a:t>where to buy diflucan in uk</a:t>
            </a:r>
            <a:br/>
            <a:r>
              <a:rPr b="false" i="false" strike="noStrike" sz="1200" u="none">
                <a:solidFill>
                  <a:srgbClr val="FFFFFF"/>
                </a:solidFill>
                <a:latin typeface="Calibri"/>
              </a:rPr>
              <a:t>However, this is a different kind of Zoloft lawsuit where patients are both requesting a refund and challenging the FDA.</a:t>
            </a:r>
            <a:br/>
            <a:r>
              <a:rPr b="false" i="false" strike="noStrike" sz="1200" u="none">
                <a:solidFill>
                  <a:srgbClr val="FFFFFF"/>
                </a:solidFill>
                <a:latin typeface="Calibri"/>
              </a:rPr>
              <a:t>para que sirve el medicamento diflucan 150 mg</a:t>
            </a:r>
            <a:br/>
            <a:r>
              <a:rPr b="false" i="false" strike="noStrike" sz="1200" u="none">
                <a:solidFill>
                  <a:srgbClr val="FFFFFF"/>
                </a:solidFill>
                <a:latin typeface="Calibri"/>
              </a:rPr>
              <a:t>fluconazole 150 mg tablet uses</a:t>
            </a:r>
            <a:br/>
            <a:r>
              <a:rPr b="false" i="false" strike="noStrike" sz="1200" u="none">
                <a:solidFill>
                  <a:srgbClr val="FFFFFF"/>
                </a:solidFill>
                <a:latin typeface="Calibri"/>
              </a:rPr>
              <a:t>how much does diflucan cost in canada</a:t>
            </a:r>
            <a:br/>
            <a:r>
              <a:rPr b="false" i="false" strike="noStrike" sz="1200" u="none">
                <a:solidFill>
                  <a:srgbClr val="FFFFFF"/>
                </a:solidFill>
                <a:latin typeface="Calibri"/>
              </a:rPr>
              <a:t>fluconazole tablets for dogs</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diflucan for yeast infection</a:t>
            </a:r>
            <a:br/>
            <a:r>
              <a:rPr b="false" i="false" strike="noStrike" sz="1200" u="none">
                <a:solidFill>
                  <a:srgbClr val="FFFFFF"/>
                </a:solidFill>
                <a:latin typeface="Calibri"/>
              </a:rPr>
              <a:t>I appreciate the swift and professional deliveryFrom all the online pharmacies I have tried, yours is by far the best</a:t>
            </a:r>
            <a:br/>
            <a:r>
              <a:rPr b="false" i="false" strike="noStrike" sz="1200" u="none">
                <a:solidFill>
                  <a:srgbClr val="FFFFFF"/>
                </a:solidFill>
                <a:latin typeface="Calibri"/>
              </a:rPr>
              <a:t>diflucan 100 mg costo</a:t>
            </a:r>
            <a:br/>
            <a:r>
              <a:rPr b="false" i="false" strike="noStrike" sz="1200" u="none">
                <a:solidFill>
                  <a:srgbClr val="FFFFFF"/>
                </a:solidFill>
                <a:latin typeface="Calibri"/>
              </a:rPr>
              <a:t>can you buy diflucan over the counter in usa</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2015-12-20T01:16:46+04:00</dcterms:created>
  <dcterms:modified xsi:type="dcterms:W3CDTF">2015-12-20T01:16:46+04:00</dcterms:modified>
  <dc:title>Fluconazole 200 Mg Tablets Yeast Infection - Fluconazole 100 Mg Tablet Dosage</dc:title>
  <dc:description>Diflucan treatment for recurrent yeast infection, fluconazole mg, diflucan 50 mg dosage, how quickly does diflucan, fluconazole 100 mg for yeast infection, where can i buy diflucan online, is diflucan for thrush safe while breastfeeding</dc:description>
  <dc:subject>Fluconazole 200 Mg Tablets Yeast Infection - Fluconazole 100 Mg Tablet Dosage</dc:subject>
  <cp:keywords>diflucan capsule da 150 mg, can yeast infection get worse after diflucan, diflucan dosage to treat yeast infection, diflucan 200 mg price, does generic fluconazole work, diflucan dosage 300 mg, diflucan used for bv, fluconazole 200 mg price, diflucan no prescription overnight delivery, can you take 300 mg of diflucan</cp:keywords>
  <cp:category/>
</cp:coreProperties>
</file>