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3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3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3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3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3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3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4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4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4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4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4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4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4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Does Diflucan Make Yeast Infection Worse Before Better</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fluconazole 200 mg uk</a:t>
            </a:r>
            <a:br/>
            <a:r>
              <a:rPr b="false" i="false" strike="noStrike" sz="1200" u="none">
                <a:solidFill>
                  <a:srgbClr val="FFFFFF"/>
                </a:solidFill>
                <a:latin typeface="Calibri"/>
              </a:rPr>
              <a:t>fluconazole tablets usp</a:t>
            </a:r>
            <a:br/>
            <a:r>
              <a:rPr b="false" i="false" strike="noStrike" sz="1200" u="none">
                <a:solidFill>
                  <a:srgbClr val="FFFFFF"/>
                </a:solidFill>
                <a:latin typeface="Calibri"/>
              </a:rPr>
              <a:t>May increase serum levels of digoxin, oral contraceptives (norethindrone, ethinyl estradiol); monitor digoxin</a:t>
            </a:r>
            <a:br/>
            <a:r>
              <a:rPr b="false" i="false" strike="noStrike" sz="1200" u="none">
                <a:solidFill>
                  <a:srgbClr val="FFFFFF"/>
                </a:solidFill>
                <a:latin typeface="Calibri"/>
              </a:rPr>
              <a:t>diflucan dosage for nipple thrush</a:t>
            </a:r>
            <a:br/>
            <a:r>
              <a:rPr b="false" i="false" strike="noStrike" sz="1200" u="none">
                <a:solidFill>
                  <a:srgbClr val="FFFFFF"/>
                </a:solidFill>
                <a:latin typeface="Calibri"/>
              </a:rPr>
              <a:t>Diclofenac is in a class of medications called nonsteroidal anti-inflammatory drugs (NSAIDs)</a:t>
            </a:r>
            <a:br/>
            <a:r>
              <a:rPr b="false" i="false" strike="noStrike" sz="1200" u="none">
                <a:solidFill>
                  <a:srgbClr val="FFFFFF"/>
                </a:solidFill>
                <a:latin typeface="Calibri"/>
              </a:rPr>
              <a:t>where to buy diflucan no prescription</a:t>
            </a:r>
            <a:br/>
            <a:r>
              <a:rPr b="false" i="false" strike="noStrike" sz="1200" u="none">
                <a:solidFill>
                  <a:srgbClr val="FFFFFF"/>
                </a:solidFill>
                <a:latin typeface="Calibri"/>
              </a:rPr>
              <a:t>diflucan one buy online</a:t>
            </a:r>
            <a:br/>
            <a:r>
              <a:rPr b="false" i="false" strike="noStrike" sz="1200" u="none">
                <a:solidFill>
                  <a:srgbClr val="FFFFFF"/>
                </a:solidFill>
                <a:latin typeface="Calibri"/>
              </a:rPr>
              <a:t>order fluconazole online uk</a:t>
            </a:r>
            <a:br/>
            <a:r>
              <a:rPr b="false" i="false" strike="noStrike" sz="1200" u="none">
                <a:solidFill>
                  <a:srgbClr val="FFFFFF"/>
                </a:solidFill>
                <a:latin typeface="Calibri"/>
              </a:rPr>
              <a:t>And in Minnesota a few years ago, there was a statewide "experiment" with the anti-seizure drug Dilantin and its generic, phenytoin</a:t>
            </a:r>
            <a:br/>
            <a:r>
              <a:rPr b="false" i="false" strike="noStrike" sz="1200" u="none">
                <a:solidFill>
                  <a:srgbClr val="FFFFFF"/>
                </a:solidFill>
                <a:latin typeface="Calibri"/>
              </a:rPr>
              <a:t>diflucan price walmart</a:t>
            </a:r>
            <a:br/>
            <a:r>
              <a:rPr b="false" i="false" strike="noStrike" sz="1200" u="none">
                <a:solidFill>
                  <a:srgbClr val="FFFFFF"/>
                </a:solidFill>
                <a:latin typeface="Calibri"/>
              </a:rPr>
              <a:t>At one point, the chirping grew louder and louder, and my curiosity led me into one alley</a:t>
            </a:r>
            <a:br/>
            <a:r>
              <a:rPr b="false" i="false" strike="noStrike" sz="1200" u="none">
                <a:solidFill>
                  <a:srgbClr val="FFFFFF"/>
                </a:solidFill>
                <a:latin typeface="Calibri"/>
              </a:rPr>
              <a:t>does diflucan make yeast infection worse before better</a:t>
            </a:r>
            <a:br/>
            <a:r>
              <a:rPr b="false" i="false" strike="noStrike" sz="1200" u="none">
                <a:solidFill>
                  <a:srgbClr val="FFFFFF"/>
                </a:solidFill>
                <a:latin typeface="Calibri"/>
              </a:rPr>
              <a:t>As long as you listen to your body and take precautions, you should be fine.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fluconazole tablets</a:t>
            </a:r>
            <a:br/>
            <a:r>
              <a:rPr b="false" i="false" strike="noStrike" sz="1200" u="none">
                <a:solidFill>
                  <a:srgbClr val="FFFFFF"/>
                </a:solidFill>
                <a:latin typeface="Calibri"/>
              </a:rPr>
              <a:t>diflucan treatment seborrheic dermatitis</a:t>
            </a:r>
            <a:br/>
            <a:r>
              <a:rPr b="false" i="false" strike="noStrike" sz="1200" u="none">
                <a:solidFill>
                  <a:srgbClr val="FFFFFF"/>
                </a:solidFill>
                <a:latin typeface="Calibri"/>
              </a:rPr>
              <a:t>price of diflucan at walgreens</a:t>
            </a:r>
            <a:br/>
            <a:r>
              <a:rPr b="false" i="false" strike="noStrike" sz="1200" u="none">
                <a:solidFill>
                  <a:srgbClr val="FFFFFF"/>
                </a:solidFill>
                <a:latin typeface="Calibri"/>
              </a:rPr>
              <a:t>diflucan 150mg</a:t>
            </a:r>
            <a:br/>
            <a:r>
              <a:rPr b="false" i="false" strike="noStrike" sz="1200" u="none">
                <a:solidFill>
                  <a:srgbClr val="FFFFFF"/>
                </a:solidFill>
                <a:latin typeface="Calibri"/>
              </a:rPr>
              <a:t>Buy buspar online Buy buspar online fortunately medical encounter with buspirone has not essentially measured up to its expectation.</a:t>
            </a:r>
            <a:br/>
            <a:r>
              <a:rPr b="false" i="false" strike="noStrike" sz="1200" u="none">
                <a:solidFill>
                  <a:srgbClr val="FFFFFF"/>
                </a:solidFill>
                <a:latin typeface="Calibri"/>
              </a:rPr>
              <a:t>diflucan for men</a:t>
            </a:r>
            <a:br/>
            <a:r>
              <a:rPr b="false" i="false" strike="noStrike" sz="1200" u="none">
                <a:solidFill>
                  <a:srgbClr val="FFFFFF"/>
                </a:solidFill>
                <a:latin typeface="Calibri"/>
              </a:rPr>
              <a:t>fluconazole 50 mg for yeast infection</a:t>
            </a:r>
            <a:br/>
            <a:r>
              <a:rPr b="false" i="false" strike="noStrike" sz="1200" u="none">
                <a:solidFill>
                  <a:srgbClr val="FFFFFF"/>
                </a:solidFill>
                <a:latin typeface="Calibri"/>
              </a:rPr>
              <a:t>get diflucan over the counter</a:t>
            </a:r>
            <a:br/>
            <a:r>
              <a:rPr b="false" i="false" strike="noStrike" sz="1200" u="none">
                <a:solidFill>
                  <a:srgbClr val="FFFFFF"/>
                </a:solidFill>
                <a:latin typeface="Calibri"/>
              </a:rPr>
              <a:t>how do i get diflucan</a:t>
            </a:r>
            <a:br/>
            <a:r>
              <a:rPr b="false" i="false" strike="noStrike" sz="1200" u="none">
                <a:solidFill>
                  <a:srgbClr val="FFFFFF"/>
                </a:solidFill>
                <a:latin typeface="Calibri"/>
              </a:rPr>
              <a:t>The line's engaged Loan Homeowners 0LThey said, 0HIf you don0It sign it, bad things are going to happen</a:t>
            </a:r>
            <a:br/>
            <a:r>
              <a:rPr b="false" i="false" strike="noStrike" sz="1200" u="none">
                <a:solidFill>
                  <a:srgbClr val="FFFFFF"/>
                </a:solidFill>
                <a:latin typeface="Calibri"/>
              </a:rPr>
              <a:t>diflucan over the counter boots</a:t>
            </a:r>
            <a:br/>
            <a:r>
              <a:rPr b="false" i="false" strike="noStrike" sz="1200" u="none">
                <a:solidFill>
                  <a:srgbClr val="FFFFFF"/>
                </a:solidFill>
                <a:latin typeface="Calibri"/>
              </a:rPr>
              <a:t>how quickly does diflucan work</a:t>
            </a:r>
            <a:br/>
            <a:r>
              <a:rPr b="false" i="false" strike="noStrike" sz="1200" u="none">
                <a:solidFill>
                  <a:srgbClr val="FFFFFF"/>
                </a:solidFill>
                <a:latin typeface="Calibri"/>
              </a:rPr>
              <a:t>diflucan 150 mg tablet price</a:t>
            </a:r>
            <a:br/>
            <a:r>
              <a:rPr b="false" i="false" strike="noStrike" sz="1200" u="none">
                <a:solidFill>
                  <a:srgbClr val="FFFFFF"/>
                </a:solidFill>
                <a:latin typeface="Calibri"/>
              </a:rPr>
              <a:t>To this end it is also a goal of this program to prepare students to pass the national American Society for Clinical Pathology (ASCP) Board of Certification Cytotechnology examination.</a:t>
            </a:r>
            <a:br/>
            <a:r>
              <a:rPr b="false" i="false" strike="noStrike" sz="1200" u="none">
                <a:solidFill>
                  <a:srgbClr val="FFFFFF"/>
                </a:solidFill>
                <a:latin typeface="Calibri"/>
              </a:rPr>
              <a:t>diflucan for</a:t>
            </a:r>
            <a:br/>
            <a:r>
              <a:rPr b="false" i="false" strike="noStrike" sz="1200" u="none">
                <a:solidFill>
                  <a:srgbClr val="FFFFFF"/>
                </a:solidFill>
                <a:latin typeface="Calibri"/>
              </a:rPr>
              <a:t>generic fluconazole no prescription</a:t>
            </a:r>
            <a:br/>
            <a:r>
              <a:rPr b="false" i="false" strike="noStrike" sz="1200" u="none">
                <a:solidFill>
                  <a:srgbClr val="FFFFFF"/>
                </a:solidFill>
                <a:latin typeface="Calibri"/>
              </a:rPr>
              <a:t>diflucan yeast infection dosage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fluconazole oral capsule 150mg thrush treatment diflucan alternative</a:t>
            </a:r>
            <a:br/>
            <a:r>
              <a:rPr b="false" i="false" strike="noStrike" sz="1200" u="none">
                <a:solidFill>
                  <a:srgbClr val="FFFFFF"/>
                </a:solidFill>
                <a:latin typeface="Calibri"/>
              </a:rPr>
              <a:t>I have been on thyroid medicine for about 7 months</a:t>
            </a:r>
            <a:br/>
            <a:r>
              <a:rPr b="false" i="false" strike="noStrike" sz="1200" u="none">
                <a:solidFill>
                  <a:srgbClr val="FFFFFF"/>
                </a:solidFill>
                <a:latin typeface="Calibri"/>
              </a:rPr>
              <a:t>diflucan price mercury drug philippines</a:t>
            </a:r>
            <a:br/>
            <a:r>
              <a:rPr b="false" i="false" strike="noStrike" sz="1200" u="none">
                <a:solidFill>
                  <a:srgbClr val="FFFFFF"/>
                </a:solidFill>
                <a:latin typeface="Calibri"/>
              </a:rPr>
              <a:t>fluconazole 50 mg tablets</a:t>
            </a:r>
            <a:br/>
            <a:r>
              <a:rPr b="false" i="false" strike="noStrike" sz="1200" u="none">
                <a:solidFill>
                  <a:srgbClr val="FFFFFF"/>
                </a:solidFill>
                <a:latin typeface="Calibri"/>
              </a:rPr>
              <a:t>If, like me, you are 5 foot tall and 110 pounds, you may tolerate it far less than if you are 6 foot 4 and wejgh 325 pounds</a:t>
            </a:r>
            <a:br/>
            <a:r>
              <a:rPr b="false" i="false" strike="noStrike" sz="1200" u="none">
                <a:solidFill>
                  <a:srgbClr val="FFFFFF"/>
                </a:solidFill>
                <a:latin typeface="Calibri"/>
              </a:rPr>
              <a:t>diflucan user reviews</a:t>
            </a:r>
            <a:br/>
            <a:r>
              <a:rPr b="false" i="false" strike="noStrike" sz="1200" u="none">
                <a:solidFill>
                  <a:srgbClr val="FFFFFF"/>
                </a:solidFill>
                <a:latin typeface="Calibri"/>
              </a:rPr>
              <a:t>fluconazole cost costco</a:t>
            </a:r>
            <a:br/>
            <a:r>
              <a:rPr b="false" i="false" strike="noStrike" sz="1200" u="none">
                <a:solidFill>
                  <a:srgbClr val="FFFFFF"/>
                </a:solidFill>
                <a:latin typeface="Calibri"/>
              </a:rPr>
              <a:t>diflucan fluconazole buy online</a:t>
            </a:r>
            <a:br/>
            <a:r>
              <a:rPr b="false" i="false" strike="noStrike" sz="1200" u="none">
                <a:solidFill>
                  <a:srgbClr val="FFFFFF"/>
                </a:solidFill>
                <a:latin typeface="Calibri"/>
              </a:rPr>
              <a:t>buy cheap fluconazole</a:t>
            </a:r>
            <a:br/>
            <a:r>
              <a:rPr b="false" i="false" strike="noStrike" sz="1200" u="none">
                <a:solidFill>
                  <a:srgbClr val="FFFFFF"/>
                </a:solidFill>
                <a:latin typeface="Calibri"/>
              </a:rPr>
              <a:t>can i take 300 mg of diflucan</a:t>
            </a:r>
            <a:br/>
            <a:r>
              <a:rPr b="false" i="false" strike="noStrike" sz="1200" u="none">
                <a:solidFill>
                  <a:srgbClr val="FFFFFF"/>
                </a:solidFill>
                <a:latin typeface="Calibri"/>
              </a:rPr>
              <a:t>generic diflucan over counter</a:t>
            </a:r>
            <a:br/>
            <a:r>
              <a:rPr b="false" i="false" strike="noStrike" sz="1200" u="none">
                <a:solidFill>
                  <a:srgbClr val="FFFFFF"/>
                </a:solidFill>
                <a:latin typeface="Calibri"/>
              </a:rPr>
              <a:t>diflucan tablets in india</a:t>
            </a:r>
            <a:br/>
            <a:r>
              <a:rPr b="false" i="false" strike="noStrike" sz="1200" u="none">
                <a:solidFill>
                  <a:srgbClr val="FFFFFF"/>
                </a:solidFill>
                <a:latin typeface="Calibri"/>
              </a:rPr>
              <a:t>No debe reiniciar por propia iniciativa el tratamiento con fluconazol sin antes consultar con su mco, ni recomendar su toma a otra persona, aunque parezca tener los mismos somas que usted</a:t>
            </a:r>
            <a:br/>
            <a:r>
              <a:rPr b="false" i="false" strike="noStrike" sz="1200" u="none">
                <a:solidFill>
                  <a:srgbClr val="FFFFFF"/>
                </a:solidFill>
                <a:latin typeface="Calibri"/>
              </a:rPr>
              <a:t>fluconazole tablet usp 150 mg buy online</a:t>
            </a:r>
            <a:br/>
            <a:r>
              <a:rPr b="false" i="false" strike="noStrike" sz="1200" u="none">
                <a:solidFill>
                  <a:srgbClr val="FFFFFF"/>
                </a:solidFill>
                <a:latin typeface="Calibri"/>
              </a:rPr>
              <a:t>diflucan online pharmacy</a:t>
            </a:r>
            <a:br/>
            <a:r>
              <a:rPr b="false" i="false" strike="noStrike" sz="1200" u="none">
                <a:solidFill>
                  <a:srgbClr val="FFFFFF"/>
                </a:solidFill>
                <a:latin typeface="Calibri"/>
              </a:rPr>
              <a:t>diflucan uses treatment</a:t>
            </a:r>
            <a:br/>
            <a:r>
              <a:rPr b="false" i="false" strike="noStrike" sz="1200" u="none">
                <a:solidFill>
                  <a:srgbClr val="FFFFFF"/>
                </a:solidFill>
                <a:latin typeface="Calibri"/>
              </a:rPr>
              <a:t>I had a brand of artificial disc called a chariot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pfizer diflucan costo</a:t>
            </a:r>
            <a:br/>
            <a:r>
              <a:rPr b="false" i="false" strike="noStrike" sz="1200" u="none">
                <a:solidFill>
                  <a:srgbClr val="FFFFFF"/>
                </a:solidFill>
                <a:latin typeface="Calibri"/>
              </a:rPr>
              <a:t>With regards to this blog Amy, do you know what vaccinations should I be getting before going to Peru? I have so many questions to ask you &amp;mdash; do you mind receiving all these e-mails?</a:t>
            </a:r>
            <a:br/>
            <a:r>
              <a:rPr b="false" i="false" strike="noStrike" sz="1200" u="none">
                <a:solidFill>
                  <a:srgbClr val="FFFFFF"/>
                </a:solidFill>
                <a:latin typeface="Calibri"/>
              </a:rPr>
              <a:t>diflucan cost per pill</a:t>
            </a:r>
            <a:br/>
            <a:r>
              <a:rPr b="false" i="false" strike="noStrike" sz="1200" u="none">
                <a:solidFill>
                  <a:srgbClr val="FFFFFF"/>
                </a:solidFill>
                <a:latin typeface="Calibri"/>
              </a:rPr>
              <a:t>Everywhere capitulate periarteritis Renova in wounds or on your Google conformance</a:t>
            </a:r>
            <a:br/>
            <a:r>
              <a:rPr b="false" i="false" strike="noStrike" sz="1200" u="none">
                <a:solidFill>
                  <a:srgbClr val="FFFFFF"/>
                </a:solidFill>
                <a:latin typeface="Calibri"/>
              </a:rPr>
              <a:t>diflucan over the counter usa</a:t>
            </a:r>
            <a:br/>
            <a:r>
              <a:rPr b="false" i="false" strike="noStrike" sz="1200" u="none">
                <a:solidFill>
                  <a:srgbClr val="FFFFFF"/>
                </a:solidFill>
                <a:latin typeface="Calibri"/>
              </a:rPr>
              <a:t>These chat sessions are not regular and old transcripts are still not available</a:t>
            </a:r>
            <a:br/>
            <a:r>
              <a:rPr b="false" i="false" strike="noStrike" sz="1200" u="none">
                <a:solidFill>
                  <a:srgbClr val="FFFFFF"/>
                </a:solidFill>
                <a:latin typeface="Calibri"/>
              </a:rPr>
              <a:t>fluconazole price in pakistan</a:t>
            </a:r>
            <a:br/>
            <a:r>
              <a:rPr b="false" i="false" strike="noStrike" sz="1200" u="none">
                <a:solidFill>
                  <a:srgbClr val="FFFFFF"/>
                </a:solidFill>
                <a:latin typeface="Calibri"/>
              </a:rPr>
              <a:t>I share this info in case anyone else has experienced similar symptoms</a:t>
            </a:r>
            <a:br/>
            <a:r>
              <a:rPr b="false" i="false" strike="noStrike" sz="1200" u="none">
                <a:solidFill>
                  <a:srgbClr val="FFFFFF"/>
                </a:solidFill>
                <a:latin typeface="Calibri"/>
              </a:rPr>
              <a:t>fluconazole price comparison</a:t>
            </a:r>
            <a:br/>
            <a:r>
              <a:rPr b="false" i="false" strike="noStrike" sz="1200" u="none">
                <a:solidFill>
                  <a:srgbClr val="FFFFFF"/>
                </a:solidFill>
                <a:latin typeface="Calibri"/>
              </a:rPr>
              <a:t>I have had a discusion with my GP because the generic versions are about a quarter of the price of Femara and I wanted to know what is going to happen if I have problems with the generic version</a:t>
            </a:r>
            <a:br/>
            <a:r>
              <a:rPr b="false" i="false" strike="noStrike" sz="1200" u="none">
                <a:solidFill>
                  <a:srgbClr val="FFFFFF"/>
                </a:solidFill>
                <a:latin typeface="Calibri"/>
              </a:rPr>
              <a:t>yeast infection symptoms worse after diflucan</a:t>
            </a:r>
            <a:br/>
            <a:r>
              <a:rPr b="false" i="false" strike="noStrike" sz="1200" u="none">
                <a:solidFill>
                  <a:srgbClr val="FFFFFF"/>
                </a:solidFill>
                <a:latin typeface="Calibri"/>
              </a:rPr>
              <a:t>Please, please, please give Spiro a shot, and if your derm thinks you can also use Retin-A- even better</a:t>
            </a:r>
            <a:br/>
            <a:r>
              <a:rPr b="false" i="false" strike="noStrike" sz="1200" u="none">
                <a:solidFill>
                  <a:srgbClr val="FFFFFF"/>
                </a:solidFill>
                <a:latin typeface="Calibri"/>
              </a:rPr>
              <a:t>purchase fluconazole tablet</a:t>
            </a:r>
            <a:br/>
            <a:r>
              <a:rPr b="false" i="false" strike="noStrike" sz="1200" u="none">
                <a:solidFill>
                  <a:srgbClr val="FFFFFF"/>
                </a:solidFill>
                <a:latin typeface="Calibri"/>
              </a:rPr>
              <a:t>diflucan for thrush breastfeeding</a:t>
            </a:r>
            <a:br/>
            <a:r>
              <a:rPr b="false" i="false" strike="noStrike" sz="1200" u="none">
                <a:solidFill>
                  <a:srgbClr val="FFFFFF"/>
                </a:solidFill>
                <a:latin typeface="Calibri"/>
              </a:rPr>
              <a:t>can diflucan make a yeast infection worse</a:t>
            </a:r>
            <a:br/>
            <a:r>
              <a:rPr b="false" i="false" strike="noStrike" sz="1200" u="none">
                <a:solidFill>
                  <a:srgbClr val="FFFFFF"/>
                </a:solidFill>
                <a:latin typeface="Calibri"/>
              </a:rPr>
              <a:t>is diflucan good for uti</a:t>
            </a:r>
            <a:br/>
            <a:r>
              <a:rPr b="false" i="false" strike="noStrike" sz="1200" u="none">
                <a:solidFill>
                  <a:srgbClr val="FFFFFF"/>
                </a:solidFill>
                <a:latin typeface="Calibri"/>
              </a:rPr>
              <a:t>much does diflucan pill cost</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fluconazole cream price in india</a:t>
            </a:r>
            <a:br/>
            <a:r>
              <a:rPr b="false" i="false" strike="noStrike" sz="1200" u="none">
                <a:solidFill>
                  <a:srgbClr val="FFFFFF"/>
                </a:solidFill>
                <a:latin typeface="Calibri"/>
              </a:rPr>
              <a:t>You have lots of people in the sm condition, and our thoughts snd prayers are with you.</a:t>
            </a:r>
            <a:br/>
            <a:r>
              <a:rPr b="false" i="false" strike="noStrike" sz="1200" u="none">
                <a:solidFill>
                  <a:srgbClr val="FFFFFF"/>
                </a:solidFill>
                <a:latin typeface="Calibri"/>
              </a:rPr>
              <a:t>cheap fluconazole for yeast infection</a:t>
            </a:r>
            <a:br/>
            <a:r>
              <a:rPr b="false" i="false" strike="noStrike" sz="1200" u="none">
                <a:solidFill>
                  <a:srgbClr val="FFFFFF"/>
                </a:solidFill>
                <a:latin typeface="Calibri"/>
              </a:rPr>
              <a:t>In: Gilman AG, Rall TW, Nies AS et al, eds</a:t>
            </a:r>
            <a:br/>
            <a:r>
              <a:rPr b="false" i="false" strike="noStrike" sz="1200" u="none">
                <a:solidFill>
                  <a:srgbClr val="FFFFFF"/>
                </a:solidFill>
                <a:latin typeface="Calibri"/>
              </a:rPr>
              <a:t>diflucan price</a:t>
            </a:r>
            <a:br/>
            <a:r>
              <a:rPr b="false" i="false" strike="noStrike" sz="1200" u="none">
                <a:solidFill>
                  <a:srgbClr val="FFFFFF"/>
                </a:solidFill>
                <a:latin typeface="Calibri"/>
              </a:rPr>
              <a:t>diflucan pill dosage</a:t>
            </a:r>
            <a:br/>
            <a:r>
              <a:rPr b="false" i="false" strike="noStrike" sz="1200" u="none">
                <a:solidFill>
                  <a:srgbClr val="FFFFFF"/>
                </a:solidFill>
                <a:latin typeface="Calibri"/>
              </a:rPr>
              <a:t>Pastor Glenn Kirby said the surviving students would now be returning home to China.</a:t>
            </a:r>
            <a:br/>
            <a:r>
              <a:rPr b="false" i="false" strike="noStrike" sz="1200" u="none">
                <a:solidFill>
                  <a:srgbClr val="FFFFFF"/>
                </a:solidFill>
                <a:latin typeface="Calibri"/>
              </a:rPr>
              <a:t>diflucan 150 mg uk</a:t>
            </a:r>
            <a:br/>
            <a:r>
              <a:rPr b="false" i="false" strike="noStrike" sz="1200" u="none">
                <a:solidFill>
                  <a:srgbClr val="FFFFFF"/>
                </a:solidFill>
                <a:latin typeface="Calibri"/>
              </a:rPr>
              <a:t>diflucan otc uk</a:t>
            </a:r>
            <a:br/>
            <a:r>
              <a:rPr b="false" i="false" strike="noStrike" sz="1200" u="none">
                <a:solidFill>
                  <a:srgbClr val="FFFFFF"/>
                </a:solidFill>
                <a:latin typeface="Calibri"/>
              </a:rPr>
              <a:t>get fluconazole prescription online</a:t>
            </a:r>
            <a:br/>
            <a:r>
              <a:rPr b="false" i="false" strike="noStrike" sz="1200" u="none">
                <a:solidFill>
                  <a:srgbClr val="FFFFFF"/>
                </a:solidFill>
                <a:latin typeface="Calibri"/>
              </a:rPr>
              <a:t>Also Drink a lot of water  And the one big one is hairloss</a:t>
            </a:r>
            <a:br/>
            <a:r>
              <a:rPr b="false" i="false" strike="noStrike" sz="1200" u="none">
                <a:solidFill>
                  <a:srgbClr val="FFFFFF"/>
                </a:solidFill>
                <a:latin typeface="Calibri"/>
              </a:rPr>
              <a:t>diflucan treatment for yeast infection</a:t>
            </a:r>
            <a:br/>
            <a:r>
              <a:rPr b="false" i="false" strike="noStrike" sz="1200" u="none">
                <a:solidFill>
                  <a:srgbClr val="FFFFFF"/>
                </a:solidFill>
                <a:latin typeface="Calibri"/>
              </a:rPr>
              <a:t>Gebeliin son devresinde, yenidoanlarda kernikterus riski asndan Bactrim'in kullanlmasndan kanlmaldr.</a:t>
            </a:r>
            <a:br/>
            <a:r>
              <a:rPr b="false" i="false" strike="noStrike" sz="1200" u="none">
                <a:solidFill>
                  <a:srgbClr val="FFFFFF"/>
                </a:solidFill>
                <a:latin typeface="Calibri"/>
              </a:rPr>
              <a:t>generic diflucan cost</a:t>
            </a:r>
            <a:br/>
            <a:r>
              <a:rPr b="false" i="false" strike="noStrike" sz="1200" u="none">
                <a:solidFill>
                  <a:srgbClr val="FFFFFF"/>
                </a:solidFill>
                <a:latin typeface="Calibri"/>
              </a:rPr>
              <a:t>diflucan over the counter rite aid</a:t>
            </a:r>
            <a:br/>
            <a:r>
              <a:rPr b="false" i="false" strike="noStrike" sz="1200" u="none">
                <a:solidFill>
                  <a:srgbClr val="FFFFFF"/>
                </a:solidFill>
                <a:latin typeface="Calibri"/>
              </a:rPr>
              <a:t>I was met with some resistance, but when the clerk looked it up - it was there</a:t>
            </a:r>
            <a:br/>
            <a:r>
              <a:rPr b="false" i="false" strike="noStrike" sz="1200" u="none">
                <a:solidFill>
                  <a:srgbClr val="FFFFFF"/>
                </a:solidFill>
                <a:latin typeface="Calibri"/>
              </a:rPr>
              <a:t>is diflucan safe to use during pregnancy</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diflucan 150 mg capsule rigide</a:t>
            </a:r>
            <a:br/>
            <a:r>
              <a:rPr b="false" i="false" strike="noStrike" sz="1200" u="none">
                <a:solidFill>
                  <a:srgbClr val="FFFFFF"/>
                </a:solidFill>
                <a:latin typeface="Calibri"/>
              </a:rPr>
              <a:t>diflucan treatment for breast yeast infection</a:t>
            </a:r>
            <a:br/>
            <a:r>
              <a:rPr b="false" i="false" strike="noStrike" sz="1200" u="none">
                <a:solidFill>
                  <a:srgbClr val="FFFFFF"/>
                </a:solidFill>
                <a:latin typeface="Calibri"/>
              </a:rPr>
              <a:t>Isotretinoin can clear severe acne when other treatments fail</a:t>
            </a:r>
            <a:br/>
            <a:r>
              <a:rPr b="false" i="false" strike="noStrike" sz="1200" u="none">
                <a:solidFill>
                  <a:srgbClr val="FFFFFF"/>
                </a:solidFill>
                <a:latin typeface="Calibri"/>
              </a:rPr>
              <a:t>cat costa diflucan 150 mg</a:t>
            </a:r>
            <a:br/>
            <a:r>
              <a:rPr b="false" i="false" strike="noStrike" sz="1200" u="none">
                <a:solidFill>
                  <a:srgbClr val="FFFFFF"/>
                </a:solidFill>
                <a:latin typeface="Calibri"/>
              </a:rPr>
              <a:t>buy diflucan canada</a:t>
            </a:r>
            <a:br/>
            <a:r>
              <a:rPr b="false" i="false" strike="noStrike" sz="1200" u="none">
                <a:solidFill>
                  <a:srgbClr val="FFFFFF"/>
                </a:solidFill>
                <a:latin typeface="Calibri"/>
              </a:rPr>
              <a:t>The doctor was also very rude and cursed while stitching me up from csection</a:t>
            </a:r>
            <a:br/>
            <a:r>
              <a:rPr b="false" i="false" strike="noStrike" sz="1200" u="none">
                <a:solidFill>
                  <a:srgbClr val="FFFFFF"/>
                </a:solidFill>
                <a:latin typeface="Calibri"/>
              </a:rPr>
              <a:t>diflucan for yeast infection reviews</a:t>
            </a:r>
            <a:br/>
            <a:r>
              <a:rPr b="false" i="false" strike="noStrike" sz="1200" u="none">
                <a:solidFill>
                  <a:srgbClr val="FFFFFF"/>
                </a:solidFill>
                <a:latin typeface="Calibri"/>
              </a:rPr>
              <a:t>order cheap diflucan</a:t>
            </a:r>
            <a:br/>
            <a:r>
              <a:rPr b="false" i="false" strike="noStrike" sz="1200" u="none">
                <a:solidFill>
                  <a:srgbClr val="FFFFFF"/>
                </a:solidFill>
                <a:latin typeface="Calibri"/>
              </a:rPr>
              <a:t>Wow, that IS interesting and yes I think you are a little young</a:t>
            </a:r>
            <a:br/>
            <a:r>
              <a:rPr b="false" i="false" strike="noStrike" sz="1200" u="none">
                <a:solidFill>
                  <a:srgbClr val="FFFFFF"/>
                </a:solidFill>
                <a:latin typeface="Calibri"/>
              </a:rPr>
              <a:t>diflucan for thrush in infants</a:t>
            </a:r>
            <a:br/>
            <a:r>
              <a:rPr b="false" i="false" strike="noStrike" sz="1200" u="none">
                <a:solidFill>
                  <a:srgbClr val="FFFFFF"/>
                </a:solidFill>
                <a:latin typeface="Calibri"/>
              </a:rPr>
              <a:t>diflucan 150 mg capsules</a:t>
            </a:r>
            <a:br/>
            <a:r>
              <a:rPr b="false" i="false" strike="noStrike" sz="1200" u="none">
                <a:solidFill>
                  <a:srgbClr val="FFFFFF"/>
                </a:solidFill>
                <a:latin typeface="Calibri"/>
              </a:rPr>
              <a:t>fluconazole 200 mg once a week</a:t>
            </a:r>
            <a:br/>
            <a:r>
              <a:rPr b="false" i="false" strike="noStrike" sz="1200" u="none">
                <a:solidFill>
                  <a:srgbClr val="FFFFFF"/>
                </a:solidFill>
                <a:latin typeface="Calibri"/>
              </a:rPr>
              <a:t>For children (age 1 year and older) and adults, 3 drops of the suspension should be instilled into the affected ear twice daily for seven days</a:t>
            </a:r>
            <a:br/>
            <a:r>
              <a:rPr b="false" i="false" strike="noStrike" sz="1200" u="none">
                <a:solidFill>
                  <a:srgbClr val="FFFFFF"/>
                </a:solidFill>
                <a:latin typeface="Calibri"/>
              </a:rPr>
              <a:t>diflucan for thrush dosage</a:t>
            </a:r>
            <a:br/>
            <a:r>
              <a:rPr b="false" i="false" strike="noStrike" sz="1200" u="none">
                <a:solidFill>
                  <a:srgbClr val="FFFFFF"/>
                </a:solidFill>
                <a:latin typeface="Calibri"/>
              </a:rPr>
              <a:t>And if that doesn&amp;rsquo;t work we use surgery</a:t>
            </a:r>
            <a:br/>
            <a:r>
              <a:rPr b="false" i="false" strike="noStrike" sz="1200" u="none">
                <a:solidFill>
                  <a:srgbClr val="FFFFFF"/>
                </a:solidFill>
                <a:latin typeface="Calibri"/>
              </a:rPr>
              <a:t>diflucan price walgreens</a:t>
            </a:r>
            <a:br/>
            <a:r>
              <a:rPr b="false" i="false" strike="noStrike" sz="1200" u="none">
                <a:solidFill>
                  <a:srgbClr val="FFFFFF"/>
                </a:solidFill>
                <a:latin typeface="Calibri"/>
              </a:rPr>
              <a:t>Removes a lot of your pleasure recommended to consult a counselor, offers male enhancement products, much generic valtrex</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diflucan online purchase uk</a:t>
            </a:r>
            <a:br/>
            <a:r>
              <a:rPr b="false" i="false" strike="noStrike" sz="1200" u="none">
                <a:solidFill>
                  <a:srgbClr val="FFFFFF"/>
                </a:solidFill>
                <a:latin typeface="Calibri"/>
              </a:rPr>
              <a:t>Mifepristone comes as a tablet to take by mouth</a:t>
            </a:r>
            <a:br/>
            <a:r>
              <a:rPr b="false" i="false" strike="noStrike" sz="1200" u="none">
                <a:solidFill>
                  <a:srgbClr val="FFFFFF"/>
                </a:solidFill>
                <a:latin typeface="Calibri"/>
              </a:rPr>
              <a:t>where can i purchase fluconazole</a:t>
            </a:r>
            <a:br/>
            <a:r>
              <a:rPr b="false" i="false" strike="noStrike" sz="1200" u="none">
                <a:solidFill>
                  <a:srgbClr val="FFFFFF"/>
                </a:solidFill>
                <a:latin typeface="Calibri"/>
              </a:rPr>
              <a:t>Clearasil Pimples   Marks Wash and Mask pimple mask is a deep cleansing mask</a:t>
            </a:r>
            <a:br/>
            <a:r>
              <a:rPr b="false" i="false" strike="noStrike" sz="1200" u="none">
                <a:solidFill>
                  <a:srgbClr val="FFFFFF"/>
                </a:solidFill>
                <a:latin typeface="Calibri"/>
              </a:rPr>
              <a:t>diflucan dosage for ringworm in dogs</a:t>
            </a:r>
            <a:br/>
            <a:r>
              <a:rPr b="false" i="false" strike="noStrike" sz="1200" u="none">
                <a:solidFill>
                  <a:srgbClr val="FFFFFF"/>
                </a:solidFill>
                <a:latin typeface="Calibri"/>
              </a:rPr>
              <a:t>how quickly does diflucan work on thrush</a:t>
            </a:r>
            <a:br/>
            <a:r>
              <a:rPr b="false" i="false" strike="noStrike" sz="1200" u="none">
                <a:solidFill>
                  <a:srgbClr val="FFFFFF"/>
                </a:solidFill>
                <a:latin typeface="Calibri"/>
              </a:rPr>
              <a:t>fluconazole diflucan price philippines</a:t>
            </a:r>
            <a:br/>
            <a:r>
              <a:rPr b="false" i="false" strike="noStrike" sz="1200" u="none">
                <a:solidFill>
                  <a:srgbClr val="FFFFFF"/>
                </a:solidFill>
                <a:latin typeface="Calibri"/>
              </a:rPr>
              <a:t>diflucan oral thrush dosage</a:t>
            </a:r>
            <a:br/>
            <a:r>
              <a:rPr b="false" i="false" strike="noStrike" sz="1200" u="none">
                <a:solidFill>
                  <a:srgbClr val="FFFFFF"/>
                </a:solidFill>
                <a:latin typeface="Calibri"/>
              </a:rPr>
              <a:t>treatment for diflucan resistant yeast</a:t>
            </a:r>
            <a:br/>
            <a:r>
              <a:rPr b="false" i="false" strike="noStrike" sz="1200" u="none">
                <a:solidFill>
                  <a:srgbClr val="FFFFFF"/>
                </a:solidFill>
                <a:latin typeface="Calibri"/>
              </a:rPr>
              <a:t>how much does fluconazole cost at walmart</a:t>
            </a:r>
            <a:br/>
            <a:r>
              <a:rPr b="false" i="false" strike="noStrike" sz="1200" u="none">
                <a:solidFill>
                  <a:srgbClr val="FFFFFF"/>
                </a:solidFill>
                <a:latin typeface="Calibri"/>
              </a:rPr>
              <a:t>diflucan 50 mg 5ml oral suspension</a:t>
            </a:r>
            <a:br/>
            <a:r>
              <a:rPr b="false" i="false" strike="noStrike" sz="1200" u="none">
                <a:solidFill>
                  <a:srgbClr val="FFFFFF"/>
                </a:solidFill>
                <a:latin typeface="Calibri"/>
              </a:rPr>
              <a:t>diflucan online no prescription</a:t>
            </a:r>
            <a:br/>
            <a:r>
              <a:rPr b="false" i="false" strike="noStrike" sz="1200" u="none">
                <a:solidFill>
                  <a:srgbClr val="FFFFFF"/>
                </a:solidFill>
                <a:latin typeface="Calibri"/>
              </a:rPr>
              <a:t>how often can i take diflucan 150 mg</a:t>
            </a:r>
            <a:br/>
            <a:r>
              <a:rPr b="false" i="false" strike="noStrike" sz="1200" u="none">
                <a:solidFill>
                  <a:srgbClr val="FFFFFF"/>
                </a:solidFill>
                <a:latin typeface="Calibri"/>
              </a:rPr>
              <a:t>fluconazole 300 mg dosage</a:t>
            </a:r>
            <a:br/>
            <a:r>
              <a:rPr b="false" i="false" strike="noStrike" sz="1200" u="none">
                <a:solidFill>
                  <a:srgbClr val="FFFFFF"/>
                </a:solidFill>
                <a:latin typeface="Calibri"/>
              </a:rPr>
              <a:t>The particular drug Keflex worked better than placebo.</a:t>
            </a:r>
            <a:br/>
            <a:r>
              <a:rPr b="false" i="false" strike="noStrike" sz="1200" u="none">
                <a:solidFill>
                  <a:srgbClr val="FFFFFF"/>
                </a:solidFill>
                <a:latin typeface="Calibri"/>
              </a:rPr>
              <a:t>yeast infection prescription pill diflucan</a:t>
            </a:r>
            <a:br/>
            <a:r>
              <a:rPr b="false" i="false" strike="noStrike" sz="1200" u="none">
                <a:solidFill>
                  <a:srgbClr val="FFFFFF"/>
                </a:solidFill>
                <a:latin typeface="Calibri"/>
              </a:rPr>
              <a:t>We used a blend of 7 oils one of which was oil of oregano and mixed them with a carrier oil</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diflucan make yeast infection worse</a:t>
            </a:r>
            <a:br/>
            <a:r>
              <a:rPr b="false" i="false" strike="noStrike" sz="1200" u="none">
                <a:solidFill>
                  <a:srgbClr val="FFFFFF"/>
                </a:solidFill>
                <a:latin typeface="Calibri"/>
              </a:rPr>
              <a:t>Now for my points about the treatment plans</a:t>
            </a:r>
            <a:br/>
            <a:r>
              <a:rPr b="false" i="false" strike="noStrike" sz="1200" u="none">
                <a:solidFill>
                  <a:srgbClr val="FFFFFF"/>
                </a:solidFill>
                <a:latin typeface="Calibri"/>
              </a:rPr>
              <a:t>diflucan for uti dosage</a:t>
            </a:r>
            <a:br/>
            <a:r>
              <a:rPr b="false" i="false" strike="noStrike" sz="1200" u="none">
                <a:solidFill>
                  <a:srgbClr val="FFFFFF"/>
                </a:solidFill>
                <a:latin typeface="Calibri"/>
              </a:rPr>
              <a:t>is diflucan used to treat oral thrush</a:t>
            </a:r>
            <a:br/>
            <a:r>
              <a:rPr b="false" i="false" strike="noStrike" sz="1200" u="none">
                <a:solidFill>
                  <a:srgbClr val="FFFFFF"/>
                </a:solidFill>
                <a:latin typeface="Calibri"/>
              </a:rPr>
              <a:t>Abstract presented at European Society of Hypertension (ESH), June 2009</a:t>
            </a:r>
            <a:br/>
            <a:r>
              <a:rPr b="false" i="false" strike="noStrike" sz="1200" u="none">
                <a:solidFill>
                  <a:srgbClr val="FFFFFF"/>
                </a:solidFill>
                <a:latin typeface="Calibri"/>
              </a:rPr>
              <a:t>diflucan for dogs dosage</a:t>
            </a:r>
            <a:br/>
            <a:r>
              <a:rPr b="false" i="false" strike="noStrike" sz="1200" u="none">
                <a:solidFill>
                  <a:srgbClr val="FFFFFF"/>
                </a:solidFill>
                <a:latin typeface="Calibri"/>
              </a:rPr>
              <a:t>Bush, and Vice President Dick Cheney</a:t>
            </a:r>
            <a:br/>
            <a:r>
              <a:rPr b="false" i="false" strike="noStrike" sz="1200" u="none">
                <a:solidFill>
                  <a:srgbClr val="FFFFFF"/>
                </a:solidFill>
                <a:latin typeface="Calibri"/>
              </a:rPr>
              <a:t>diflucan 400 mg compresse</a:t>
            </a:r>
            <a:br/>
            <a:r>
              <a:rPr b="false" i="false" strike="noStrike" sz="1200" u="none">
                <a:solidFill>
                  <a:srgbClr val="FFFFFF"/>
                </a:solidFill>
                <a:latin typeface="Calibri"/>
              </a:rPr>
              <a:t>diflucan pill yeast infection dosage</a:t>
            </a:r>
            <a:br/>
            <a:r>
              <a:rPr b="false" i="false" strike="noStrike" sz="1200" u="none">
                <a:solidFill>
                  <a:srgbClr val="FFFFFF"/>
                </a:solidFill>
                <a:latin typeface="Calibri"/>
              </a:rPr>
              <a:t>Disgrace on {the seek engines|Google} for no longer positioning this put up upper Come on over and consult with my website</a:t>
            </a:r>
            <a:br/>
            <a:r>
              <a:rPr b="false" i="false" strike="noStrike" sz="1200" u="none">
                <a:solidFill>
                  <a:srgbClr val="FFFFFF"/>
                </a:solidFill>
                <a:latin typeface="Calibri"/>
              </a:rPr>
              <a:t>diflucan for bv</a:t>
            </a:r>
            <a:br/>
            <a:r>
              <a:rPr b="false" i="false" strike="noStrike" sz="1200" u="none">
                <a:solidFill>
                  <a:srgbClr val="FFFFFF"/>
                </a:solidFill>
                <a:latin typeface="Calibri"/>
              </a:rPr>
              <a:t>There are different brands and forms of this medication available</a:t>
            </a:r>
            <a:br/>
            <a:r>
              <a:rPr b="false" i="false" strike="noStrike" sz="1200" u="none">
                <a:solidFill>
                  <a:srgbClr val="FFFFFF"/>
                </a:solidFill>
                <a:latin typeface="Calibri"/>
              </a:rPr>
              <a:t>diflucan how quickly</a:t>
            </a:r>
            <a:br/>
            <a:r>
              <a:rPr b="false" i="false" strike="noStrike" sz="1200" u="none">
                <a:solidFill>
                  <a:srgbClr val="FFFFFF"/>
                </a:solidFill>
                <a:latin typeface="Calibri"/>
              </a:rPr>
              <a:t>I pray that Allah provides your husband and family with good health and well being insha allah</a:t>
            </a:r>
            <a:br/>
            <a:r>
              <a:rPr b="false" i="false" strike="noStrike" sz="1200" u="none">
                <a:solidFill>
                  <a:srgbClr val="FFFFFF"/>
                </a:solidFill>
                <a:latin typeface="Calibri"/>
              </a:rPr>
              <a:t>diflucan work for bv</a:t>
            </a:r>
            <a:br/>
            <a:r>
              <a:rPr b="false" i="false" strike="noStrike" sz="1200" u="none">
                <a:solidFill>
                  <a:srgbClr val="FFFFFF"/>
                </a:solidFill>
                <a:latin typeface="Calibri"/>
              </a:rPr>
              <a:t>diflucan to buy</a:t>
            </a:r>
            <a:br/>
            <a:r>
              <a:rPr b="false" i="false" strike="noStrike" sz="1200" u="none">
                <a:solidFill>
                  <a:srgbClr val="FFFFFF"/>
                </a:solidFill>
                <a:latin typeface="Calibri"/>
              </a:rPr>
              <a:t>diflucan pills for sale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diflucan 150 mg uses</a:t>
            </a:r>
            <a:br/>
            <a:r>
              <a:rPr b="false" i="false" strike="noStrike" sz="1200" u="none">
                <a:solidFill>
                  <a:srgbClr val="FFFFFF"/>
                </a:solidFill>
                <a:latin typeface="Calibri"/>
              </a:rPr>
              <a:t>diflucan 150 mg price in india</a:t>
            </a:r>
            <a:br/>
            <a:r>
              <a:rPr b="false" i="false" strike="noStrike" sz="1200" u="none">
                <a:solidFill>
                  <a:srgbClr val="FFFFFF"/>
                </a:solidFill>
                <a:latin typeface="Calibri"/>
              </a:rPr>
              <a:t>diflucan dosage for male yeast infection</a:t>
            </a:r>
            <a:br/>
            <a:r>
              <a:rPr b="false" i="false" strike="noStrike" sz="1200" u="none">
                <a:solidFill>
                  <a:srgbClr val="FFFFFF"/>
                </a:solidFill>
                <a:latin typeface="Calibri"/>
              </a:rPr>
              <a:t>is diflucan used to treat chlamydia</a:t>
            </a:r>
            <a:br/>
            <a:r>
              <a:rPr b="false" i="false" strike="noStrike" sz="1200" u="none">
                <a:solidFill>
                  <a:srgbClr val="FFFFFF"/>
                </a:solidFill>
                <a:latin typeface="Calibri"/>
              </a:rPr>
              <a:t>how long does it take for diflucan to get out of your system</a:t>
            </a:r>
            <a:br/>
            <a:r>
              <a:rPr b="false" i="false" strike="noStrike" sz="1200" u="none">
                <a:solidFill>
                  <a:srgbClr val="FFFFFF"/>
                </a:solidFill>
                <a:latin typeface="Calibri"/>
              </a:rPr>
              <a:t>diflucan yeast die off</a:t>
            </a:r>
            <a:br/>
            <a:r>
              <a:rPr b="false" i="false" strike="noStrike" sz="1200" u="none">
                <a:solidFill>
                  <a:srgbClr val="FFFFFF"/>
                </a:solidFill>
                <a:latin typeface="Calibri"/>
              </a:rPr>
              <a:t>diflucan over the counter walmart</a:t>
            </a:r>
            <a:br/>
            <a:r>
              <a:rPr b="false" i="false" strike="noStrike" sz="1200" u="none">
                <a:solidFill>
                  <a:srgbClr val="FFFFFF"/>
                </a:solidFill>
                <a:latin typeface="Calibri"/>
              </a:rPr>
              <a:t>how many diflucan pills to take for yeast infection</a:t>
            </a:r>
            <a:br/>
            <a:r>
              <a:rPr b="false" i="false" strike="noStrike" sz="1200" u="none">
                <a:solidFill>
                  <a:srgbClr val="FFFFFF"/>
                </a:solidFill>
                <a:latin typeface="Calibri"/>
              </a:rPr>
              <a:t>Bu nedenle bradikininin araclk ettii istenmeyen etkileri iddetlendirmesi beklenmez.</a:t>
            </a:r>
            <a:br/>
            <a:r>
              <a:rPr b="false" i="false" strike="noStrike" sz="1200" u="none">
                <a:solidFill>
                  <a:srgbClr val="FFFFFF"/>
                </a:solidFill>
                <a:latin typeface="Calibri"/>
              </a:rPr>
              <a:t>diflucan price in egypt</a:t>
            </a:r>
            <a:br/>
            <a:r>
              <a:rPr b="false" i="false" strike="noStrike" sz="1200" u="none">
                <a:solidFill>
                  <a:srgbClr val="FFFFFF"/>
                </a:solidFill>
                <a:latin typeface="Calibri"/>
              </a:rPr>
              <a:t>fluconazole 100 mg tab dosage</a:t>
            </a:r>
            <a:br/>
            <a:r>
              <a:rPr b="false" i="false" strike="noStrike" sz="1200" u="none">
                <a:solidFill>
                  <a:srgbClr val="FFFFFF"/>
                </a:solidFill>
                <a:latin typeface="Calibri"/>
              </a:rPr>
              <a:t>My doctors never liked that but I did find a naturopathic understanding doctor and he is putting me on both t3 and t4 cause he told me my t3 was too low</a:t>
            </a:r>
            <a:br/>
            <a:r>
              <a:rPr b="false" i="false" strike="noStrike" sz="1200" u="none">
                <a:solidFill>
                  <a:srgbClr val="FFFFFF"/>
                </a:solidFill>
                <a:latin typeface="Calibri"/>
              </a:rPr>
              <a:t>diflucan price uk</a:t>
            </a:r>
            <a:br/>
            <a:r>
              <a:rPr b="false" i="false" strike="noStrike" sz="1200" u="none">
                <a:solidFill>
                  <a:srgbClr val="FFFFFF"/>
                </a:solidFill>
                <a:latin typeface="Calibri"/>
              </a:rPr>
              <a:t>diflucan for cryptococcal meningitis</a:t>
            </a:r>
            <a:br/>
            <a:r>
              <a:rPr b="false" i="false" strike="noStrike" sz="1200" u="none">
                <a:solidFill>
                  <a:srgbClr val="FFFFFF"/>
                </a:solidFill>
                <a:latin typeface="Calibri"/>
              </a:rPr>
              <a:t>Do concur with your doctor and follow his directions completely when you are taking Tetracycline.</a:t>
            </a:r>
            <a:br/>
            <a:r>
              <a:rPr b="false" i="false" strike="noStrike" sz="1200" u="none">
                <a:solidFill>
                  <a:srgbClr val="FFFFFF"/>
                </a:solidFill>
                <a:latin typeface="Calibri"/>
              </a:rPr>
              <a:t>what is diflucan 150 mg used for</a:t>
            </a:r>
            <a:br/>
            <a:r>
              <a:rPr b="false" i="false" strike="noStrike" sz="1200" u="none">
                <a:solidFill>
                  <a:srgbClr val="FFFFFF"/>
                </a:solidFill>
                <a:latin typeface="Calibri"/>
              </a:rPr>
              <a:t>buy fluconazole online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They usually like the taste and will eat it pretty well</a:t>
            </a:r>
            <a:br/>
            <a:r>
              <a:rPr b="false" i="false" strike="noStrike" sz="1200" u="none">
                <a:solidFill>
                  <a:srgbClr val="FFFFFF"/>
                </a:solidFill>
                <a:latin typeface="Calibri"/>
              </a:rPr>
              <a:t>diflucan oral otc</a:t>
            </a:r>
            <a:br/>
            <a:r>
              <a:rPr b="false" i="false" strike="noStrike" sz="1200" u="none">
                <a:solidFill>
                  <a:srgbClr val="FFFFFF"/>
                </a:solidFill>
                <a:latin typeface="Calibri"/>
              </a:rPr>
              <a:t>how long to take diflucan for ringworm</a:t>
            </a:r>
            <a:br/>
            <a:r>
              <a:rPr b="false" i="false" strike="noStrike" sz="1200" u="none">
                <a:solidFill>
                  <a:srgbClr val="FFFFFF"/>
                </a:solidFill>
                <a:latin typeface="Calibri"/>
              </a:rPr>
              <a:t>diflucan 150 mg capsule</a:t>
            </a:r>
            <a:br/>
            <a:r>
              <a:rPr b="false" i="false" strike="noStrike" sz="1200" u="none">
                <a:solidFill>
                  <a:srgbClr val="FFFFFF"/>
                </a:solidFill>
                <a:latin typeface="Calibri"/>
              </a:rPr>
              <a:t>The keys to therapy are treating the underlying disorder, maintaining euvolemia and eliminating offending agents.</a:t>
            </a:r>
            <a:br/>
            <a:r>
              <a:rPr b="false" i="false" strike="noStrike" sz="1200" u="none">
                <a:solidFill>
                  <a:srgbClr val="FFFFFF"/>
                </a:solidFill>
                <a:latin typeface="Calibri"/>
              </a:rPr>
              <a:t>generic diflucan online</a:t>
            </a:r>
            <a:br/>
            <a:r>
              <a:rPr b="false" i="false" strike="noStrike" sz="1200" u="none">
                <a:solidFill>
                  <a:srgbClr val="FFFFFF"/>
                </a:solidFill>
                <a:latin typeface="Calibri"/>
              </a:rPr>
              <a:t>diflucan for yeast infection not working</a:t>
            </a:r>
            <a:br/>
            <a:r>
              <a:rPr b="false" i="false" strike="noStrike" sz="1200" u="none">
                <a:solidFill>
                  <a:srgbClr val="FFFFFF"/>
                </a:solidFill>
                <a:latin typeface="Calibri"/>
              </a:rPr>
              <a:t>fluconazole tabletas de diflucan precio</a:t>
            </a:r>
            <a:br/>
            <a:r>
              <a:rPr b="false" i="false" strike="noStrike" sz="1200" u="none">
                <a:solidFill>
                  <a:srgbClr val="FFFFFF"/>
                </a:solidFill>
                <a:latin typeface="Calibri"/>
              </a:rPr>
              <a:t>get diflucan</a:t>
            </a:r>
            <a:br/>
            <a:r>
              <a:rPr b="false" i="false" strike="noStrike" sz="1200" u="none">
                <a:solidFill>
                  <a:srgbClr val="FFFFFF"/>
                </a:solidFill>
                <a:latin typeface="Calibri"/>
              </a:rPr>
              <a:t>I was taking 120 mg Cymbalta and 150 mg of Trazadone for almost 6 months (along with Valium 10 mg PRN)</a:t>
            </a:r>
            <a:br/>
            <a:r>
              <a:rPr b="false" i="false" strike="noStrike" sz="1200" u="none">
                <a:solidFill>
                  <a:srgbClr val="FFFFFF"/>
                </a:solidFill>
                <a:latin typeface="Calibri"/>
              </a:rPr>
              <a:t>cheap diflucan</a:t>
            </a:r>
            <a:br/>
            <a:r>
              <a:rPr b="false" i="false" strike="noStrike" sz="1200" u="none">
                <a:solidFill>
                  <a:srgbClr val="FFFFFF"/>
                </a:solidFill>
                <a:latin typeface="Calibri"/>
              </a:rPr>
              <a:t>"People of color are more likely to have lower incomes</a:t>
            </a:r>
            <a:br/>
            <a:r>
              <a:rPr b="false" i="false" strike="noStrike" sz="1200" u="none">
                <a:solidFill>
                  <a:srgbClr val="FFFFFF"/>
                </a:solidFill>
                <a:latin typeface="Calibri"/>
              </a:rPr>
              <a:t>cost of diflucan at publix</a:t>
            </a:r>
            <a:br/>
            <a:r>
              <a:rPr b="false" i="false" strike="noStrike" sz="1200" u="none">
                <a:solidFill>
                  <a:srgbClr val="FFFFFF"/>
                </a:solidFill>
                <a:latin typeface="Calibri"/>
              </a:rPr>
              <a:t>diflucan dosage gi yeast infection</a:t>
            </a:r>
            <a:br/>
            <a:r>
              <a:rPr b="false" i="false" strike="noStrike" sz="1200" u="none">
                <a:solidFill>
                  <a:srgbClr val="FFFFFF"/>
                </a:solidFill>
                <a:latin typeface="Calibri"/>
              </a:rPr>
              <a:t>diflucan for oral thrush in babies</a:t>
            </a:r>
            <a:br/>
            <a:r>
              <a:rPr b="false" i="false" strike="noStrike" sz="1200" u="none">
                <a:solidFill>
                  <a:srgbClr val="FFFFFF"/>
                </a:solidFill>
                <a:latin typeface="Calibri"/>
              </a:rPr>
              <a:t>diflucan make yeast infection worse</a:t>
            </a:r>
            <a:br/>
            <a:r>
              <a:rPr b="false" i="false" strike="noStrike" sz="1200" u="none">
                <a:solidFill>
                  <a:srgbClr val="FFFFFF"/>
                </a:solidFill>
                <a:latin typeface="Calibri"/>
              </a:rPr>
              <a:t>does diflucan make a yeast infection worse before it gets better</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diflucan price india</a:t>
            </a:r>
            <a:br/>
            <a:r>
              <a:rPr b="false" i="false" strike="noStrike" sz="1200" u="none">
                <a:solidFill>
                  <a:srgbClr val="FFFFFF"/>
                </a:solidFill>
                <a:latin typeface="Calibri"/>
              </a:rPr>
              <a:t>The remaining bacteria eventually die or are destroyed by the immune system.</a:t>
            </a:r>
            <a:br/>
            <a:r>
              <a:rPr b="false" i="false" strike="noStrike" sz="1200" u="none">
                <a:solidFill>
                  <a:srgbClr val="FFFFFF"/>
                </a:solidFill>
                <a:latin typeface="Calibri"/>
              </a:rPr>
              <a:t>fluconazole tablets 150 mg uses</a:t>
            </a:r>
            <a:br/>
            <a:r>
              <a:rPr b="false" i="false" strike="noStrike" sz="1200" u="none">
                <a:solidFill>
                  <a:srgbClr val="FFFFFF"/>
                </a:solidFill>
                <a:latin typeface="Calibri"/>
              </a:rPr>
              <a:t>placebo-controlled trials ofpatients treated with Lotrel or in postmarketing experience were the following:</a:t>
            </a:r>
            <a:br/>
            <a:r>
              <a:rPr b="false" i="false" strike="noStrike" sz="1200" u="none">
                <a:solidFill>
                  <a:srgbClr val="FFFFFF"/>
                </a:solidFill>
                <a:latin typeface="Calibri"/>
              </a:rPr>
              <a:t>diflucan discount</a:t>
            </a:r>
            <a:br/>
            <a:r>
              <a:rPr b="false" i="false" strike="noStrike" sz="1200" u="none">
                <a:solidFill>
                  <a:srgbClr val="FFFFFF"/>
                </a:solidFill>
                <a:latin typeface="Calibri"/>
              </a:rPr>
              <a:t>cheap fluconazole tablets</a:t>
            </a:r>
            <a:br/>
            <a:r>
              <a:rPr b="false" i="false" strike="noStrike" sz="1200" u="none">
                <a:solidFill>
                  <a:srgbClr val="FFFFFF"/>
                </a:solidFill>
                <a:latin typeface="Calibri"/>
              </a:rPr>
              <a:t>A year later the FDA approved Cymbalta for fibromyalgia but not for pain from arthritis</a:t>
            </a:r>
            <a:br/>
            <a:r>
              <a:rPr b="false" i="false" strike="noStrike" sz="1200" u="none">
                <a:solidFill>
                  <a:srgbClr val="FFFFFF"/>
                </a:solidFill>
                <a:latin typeface="Calibri"/>
              </a:rPr>
              <a:t>can diflucan make yeast infection worse</a:t>
            </a:r>
            <a:br/>
            <a:r>
              <a:rPr b="false" i="false" strike="noStrike" sz="1200" u="none">
                <a:solidFill>
                  <a:srgbClr val="FFFFFF"/>
                </a:solidFill>
                <a:latin typeface="Calibri"/>
              </a:rPr>
              <a:t>can buy diflucan online</a:t>
            </a:r>
            <a:br/>
            <a:r>
              <a:rPr b="false" i="false" strike="noStrike" sz="1200" u="none">
                <a:solidFill>
                  <a:srgbClr val="FFFFFF"/>
                </a:solidFill>
                <a:latin typeface="Calibri"/>
              </a:rPr>
              <a:t>how many doses of diflucan for oral thrush</a:t>
            </a:r>
            <a:br/>
            <a:r>
              <a:rPr b="false" i="false" strike="noStrike" sz="1200" u="none">
                <a:solidFill>
                  <a:srgbClr val="FFFFFF"/>
                </a:solidFill>
                <a:latin typeface="Calibri"/>
              </a:rPr>
              <a:t>I have this pact with myself to live life more dangerously and maybe I'll die by accident that only involves me...</a:t>
            </a:r>
            <a:br/>
            <a:r>
              <a:rPr b="false" i="false" strike="noStrike" sz="1200" u="none">
                <a:solidFill>
                  <a:srgbClr val="FFFFFF"/>
                </a:solidFill>
                <a:latin typeface="Calibri"/>
              </a:rPr>
              <a:t>diflucan 400 mg pret</a:t>
            </a:r>
            <a:br/>
            <a:r>
              <a:rPr b="false" i="false" strike="noStrike" sz="1200" u="none">
                <a:solidFill>
                  <a:srgbClr val="FFFFFF"/>
                </a:solidFill>
                <a:latin typeface="Calibri"/>
              </a:rPr>
              <a:t>purchase diflucan online</a:t>
            </a:r>
            <a:br/>
            <a:r>
              <a:rPr b="false" i="false" strike="noStrike" sz="1200" u="none">
                <a:solidFill>
                  <a:srgbClr val="FFFFFF"/>
                </a:solidFill>
                <a:latin typeface="Calibri"/>
              </a:rPr>
              <a:t>is diflucan good for jock itch</a:t>
            </a:r>
            <a:br/>
            <a:r>
              <a:rPr b="false" i="false" strike="noStrike" sz="1200" u="none">
                <a:solidFill>
                  <a:srgbClr val="FFFFFF"/>
                </a:solidFill>
                <a:latin typeface="Calibri"/>
              </a:rPr>
              <a:t>diflucan for ringworm treatment in cats</a:t>
            </a:r>
            <a:br/>
            <a:r>
              <a:rPr b="false" i="false" strike="noStrike" sz="1200" u="none">
                <a:solidFill>
                  <a:srgbClr val="FFFFFF"/>
                </a:solidFill>
                <a:latin typeface="Calibri"/>
              </a:rPr>
              <a:t>where to buy diflucan in singapore</a:t>
            </a:r>
            <a:br/>
            <a:r>
              <a:rPr b="false" i="false" strike="noStrike" sz="1200" u="none">
                <a:solidFill>
                  <a:srgbClr val="FFFFFF"/>
                </a:solidFill>
                <a:latin typeface="Calibri"/>
              </a:rPr>
              <a:t>Depending on the level of risk, it may be appropriate to recommend no specific interventions, mosquito avoidance measures only, or mosquito avoidance measures plus chemoprophylaxis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diflucan dosage for thrush in infants</a:t>
            </a:r>
            <a:br/>
            <a:r>
              <a:rPr b="false" i="false" strike="noStrike" sz="1200" u="none">
                <a:solidFill>
                  <a:srgbClr val="FFFFFF"/>
                </a:solidFill>
                <a:latin typeface="Calibri"/>
              </a:rPr>
              <a:t>diflucan zoloft</a:t>
            </a:r>
            <a:br/>
            <a:r>
              <a:rPr b="false" i="false" strike="noStrike" sz="1200" u="none">
                <a:solidFill>
                  <a:srgbClr val="FFFFFF"/>
                </a:solidFill>
                <a:latin typeface="Calibri"/>
              </a:rPr>
              <a:t>fluconazole 150 mg buy online</a:t>
            </a:r>
            <a:br/>
            <a:r>
              <a:rPr b="false" i="false" strike="noStrike" sz="1200" u="none">
                <a:solidFill>
                  <a:srgbClr val="FFFFFF"/>
                </a:solidFill>
                <a:latin typeface="Calibri"/>
              </a:rPr>
              <a:t>fluconazole mg yeast infection</a:t>
            </a:r>
            <a:br/>
            <a:r>
              <a:rPr b="false" i="false" strike="noStrike" sz="1200" u="none">
                <a:solidFill>
                  <a:srgbClr val="FFFFFF"/>
                </a:solidFill>
                <a:latin typeface="Calibri"/>
              </a:rPr>
              <a:t>fluconazole tablets usp monograph</a:t>
            </a:r>
            <a:br/>
            <a:r>
              <a:rPr b="false" i="false" strike="noStrike" sz="1200" u="none">
                <a:solidFill>
                  <a:srgbClr val="FFFFFF"/>
                </a:solidFill>
                <a:latin typeface="Calibri"/>
              </a:rPr>
              <a:t>Your doctor prescribed it to you because he/she felt the positive effects of the medication outweigh the negative.</a:t>
            </a:r>
            <a:br/>
            <a:r>
              <a:rPr b="false" i="false" strike="noStrike" sz="1200" u="none">
                <a:solidFill>
                  <a:srgbClr val="FFFFFF"/>
                </a:solidFill>
                <a:latin typeface="Calibri"/>
              </a:rPr>
              <a:t>how quickly does diflucan work for yeast infection</a:t>
            </a:r>
            <a:br/>
            <a:r>
              <a:rPr b="false" i="false" strike="noStrike" sz="1200" u="none">
                <a:solidFill>
                  <a:srgbClr val="FFFFFF"/>
                </a:solidFill>
                <a:latin typeface="Calibri"/>
              </a:rPr>
              <a:t>diflucan tablets over the counter</a:t>
            </a:r>
            <a:br/>
            <a:r>
              <a:rPr b="false" i="false" strike="noStrike" sz="1200" u="none">
                <a:solidFill>
                  <a:srgbClr val="FFFFFF"/>
                </a:solidFill>
                <a:latin typeface="Calibri"/>
              </a:rPr>
              <a:t>2 doses of diflucan for yeast infection</a:t>
            </a:r>
            <a:br/>
            <a:r>
              <a:rPr b="false" i="false" strike="noStrike" sz="1200" u="none">
                <a:solidFill>
                  <a:srgbClr val="FFFFFF"/>
                </a:solidFill>
                <a:latin typeface="Calibri"/>
              </a:rPr>
              <a:t>diflucan tablet cost</a:t>
            </a:r>
            <a:br/>
            <a:r>
              <a:rPr b="false" i="false" strike="noStrike" sz="1200" u="none">
                <a:solidFill>
                  <a:srgbClr val="FFFFFF"/>
                </a:solidFill>
                <a:latin typeface="Calibri"/>
              </a:rPr>
              <a:t>where can i buy fluconazole 150mg</a:t>
            </a:r>
            <a:br/>
            <a:r>
              <a:rPr b="false" i="false" strike="noStrike" sz="1200" u="none">
                <a:solidFill>
                  <a:srgbClr val="FFFFFF"/>
                </a:solidFill>
                <a:latin typeface="Calibri"/>
              </a:rPr>
              <a:t>buy diflucan tablets uk</a:t>
            </a:r>
            <a:br/>
            <a:r>
              <a:rPr b="false" i="false" strike="noStrike" sz="1200" u="none">
                <a:solidFill>
                  <a:srgbClr val="FFFFFF"/>
                </a:solidFill>
                <a:latin typeface="Calibri"/>
              </a:rPr>
              <a:t>It tugs at your inner self and doesn&amp;rsquo;t wanna let go</a:t>
            </a:r>
            <a:br/>
            <a:r>
              <a:rPr b="false" i="false" strike="noStrike" sz="1200" u="none">
                <a:solidFill>
                  <a:srgbClr val="FFFFFF"/>
                </a:solidFill>
                <a:latin typeface="Calibri"/>
              </a:rPr>
              <a:t>buy fluconazole otc</a:t>
            </a:r>
            <a:br/>
            <a:r>
              <a:rPr b="false" i="false" strike="noStrike" sz="1200" u="none">
                <a:solidFill>
                  <a:srgbClr val="FFFFFF"/>
                </a:solidFill>
                <a:latin typeface="Calibri"/>
              </a:rPr>
              <a:t>diflucan 150 mg cap</a:t>
            </a:r>
            <a:br/>
            <a:r>
              <a:rPr b="false" i="false" strike="noStrike" sz="1200" u="none">
                <a:solidFill>
                  <a:srgbClr val="FFFFFF"/>
                </a:solidFill>
                <a:latin typeface="Calibri"/>
              </a:rPr>
              <a:t>diflucan 400 mg iv</a:t>
            </a:r>
            <a:br/>
            <a:r>
              <a:rPr b="false" i="false" strike="noStrike" sz="1200" u="none">
                <a:solidFill>
                  <a:srgbClr val="FFFFFF"/>
                </a:solidFill>
                <a:latin typeface="Calibri"/>
              </a:rPr>
              <a:t>fluconazole 200 mg tabletki</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fluconazole 150mg tablets buy online</a:t>
            </a:r>
            <a:br/>
            <a:r>
              <a:rPr b="false" i="false" strike="noStrike" sz="1200" u="none">
                <a:solidFill>
                  <a:srgbClr val="FFFFFF"/>
                </a:solidFill>
                <a:latin typeface="Calibri"/>
              </a:rPr>
              <a:t>Curing scabies is rather easy with the administration of prescription scabicide drugs</a:t>
            </a:r>
            <a:br/>
            <a:r>
              <a:rPr b="false" i="false" strike="noStrike" sz="1200" u="none">
                <a:solidFill>
                  <a:srgbClr val="FFFFFF"/>
                </a:solidFill>
                <a:latin typeface="Calibri"/>
              </a:rPr>
              <a:t>diflucan gel costo</a:t>
            </a:r>
            <a:br/>
            <a:r>
              <a:rPr b="false" i="false" strike="noStrike" sz="1200" u="none">
                <a:solidFill>
                  <a:srgbClr val="FFFFFF"/>
                </a:solidFill>
                <a:latin typeface="Calibri"/>
              </a:rPr>
              <a:t>diflucan capsules 150 mg</a:t>
            </a:r>
            <a:br/>
            <a:r>
              <a:rPr b="false" i="false" strike="noStrike" sz="1200" u="none">
                <a:solidFill>
                  <a:srgbClr val="FFFFFF"/>
                </a:solidFill>
                <a:latin typeface="Calibri"/>
              </a:rPr>
              <a:t>purchase fluconazole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2015-12-20T01:16:47+04:00</dcterms:created>
  <dcterms:modified xsi:type="dcterms:W3CDTF">2015-12-20T01:16:47+04:00</dcterms:modified>
  <dc:title>Pfizer Diflucan Costo - Fluconazole Diflucan Price Philippines</dc:title>
  <dc:description>How do i get diflucan, buy cheap fluconazole, generic diflucan over counter, can diflucan make a yeast infection worse, treatment for diflucan resistant yeast, where can i buy fluconazole 150mg, fluconazole 150mg tablets buy online</dc:description>
  <dc:subject>Pfizer Diflucan Costo - Fluconazole Diflucan Price Philippines</dc:subject>
  <cp:keywords>fluconazole 50 mg for yeast infection, diflucan fluconazole buy online, diflucan tablets in india, fluconazole price comparison, diflucan over the counter rite aid, fluconazole diflucan price philippines, fluconazole 300 mg dosage, how long does it take for diflucan to get out of your system, fluconazole tabletas de diflucan precio, is diflucan good for jock itch</cp:keywords>
  <cp:category/>
</cp:coreProperties>
</file>