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920.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921.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922.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923.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924.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925.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926.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927.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928.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929.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930.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931.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932.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933.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Buy Fluconazole 150mg Tablets</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diflucan mg</a:t>
            </a:r>
            <a:br/>
            <a:r>
              <a:rPr b="false" i="false" strike="noStrike" sz="1200" u="none">
                <a:solidFill>
                  <a:srgbClr val="FFFFFF"/>
                </a:solidFill>
                <a:latin typeface="Calibri"/>
              </a:rPr>
              <a:t>diflucan treatment for yeast</a:t>
            </a:r>
            <a:br/>
            <a:r>
              <a:rPr b="false" i="false" strike="noStrike" sz="1200" u="none">
                <a:solidFill>
                  <a:srgbClr val="FFFFFF"/>
                </a:solidFill>
                <a:latin typeface="Calibri"/>
              </a:rPr>
              <a:t>I have had athlete's foot for many years</a:t>
            </a:r>
            <a:br/>
            <a:r>
              <a:rPr b="false" i="false" strike="noStrike" sz="1200" u="none">
                <a:solidFill>
                  <a:srgbClr val="FFFFFF"/>
                </a:solidFill>
                <a:latin typeface="Calibri"/>
              </a:rPr>
              <a:t>buy fluconazole for humans</a:t>
            </a:r>
            <a:br/>
            <a:r>
              <a:rPr b="false" i="false" strike="noStrike" sz="1200" u="none">
                <a:solidFill>
                  <a:srgbClr val="FFFFFF"/>
                </a:solidFill>
                <a:latin typeface="Calibri"/>
              </a:rPr>
              <a:t>fluconazole 50 mg tablets india</a:t>
            </a:r>
            <a:br/>
            <a:r>
              <a:rPr b="false" i="false" strike="noStrike" sz="1200" u="none">
                <a:solidFill>
                  <a:srgbClr val="FFFFFF"/>
                </a:solidFill>
                <a:latin typeface="Calibri"/>
              </a:rPr>
              <a:t>La corticoth&amp;eacute;rapie peut tre responsable d&amp;rsquo;une alt&amp;eacute;ration du m&amp;eacute;tabolisme des glucides (hydrates de carbone)</a:t>
            </a:r>
            <a:br/>
            <a:r>
              <a:rPr b="false" i="false" strike="noStrike" sz="1200" u="none">
                <a:solidFill>
                  <a:srgbClr val="FFFFFF"/>
                </a:solidFill>
                <a:latin typeface="Calibri"/>
              </a:rPr>
              <a:t>diflucan rxlist</a:t>
            </a:r>
            <a:br/>
            <a:r>
              <a:rPr b="false" i="false" strike="noStrike" sz="1200" u="none">
                <a:solidFill>
                  <a:srgbClr val="FFFFFF"/>
                </a:solidFill>
                <a:latin typeface="Calibri"/>
              </a:rPr>
              <a:t>para que sirve la pastilla diflucan 150 mg</a:t>
            </a:r>
            <a:br/>
            <a:r>
              <a:rPr b="false" i="false" strike="noStrike" sz="1200" u="none">
                <a:solidFill>
                  <a:srgbClr val="FFFFFF"/>
                </a:solidFill>
                <a:latin typeface="Calibri"/>
              </a:rPr>
              <a:t>buying diflucan online uk</a:t>
            </a:r>
            <a:br/>
            <a:r>
              <a:rPr b="false" i="false" strike="noStrike" sz="1200" u="none">
                <a:solidFill>
                  <a:srgbClr val="FFFFFF"/>
                </a:solidFill>
                <a:latin typeface="Calibri"/>
              </a:rPr>
              <a:t>diflucan 400 mg ev</a:t>
            </a:r>
            <a:br/>
            <a:r>
              <a:rPr b="false" i="false" strike="noStrike" sz="1200" u="none">
                <a:solidFill>
                  <a:srgbClr val="FFFFFF"/>
                </a:solidFill>
                <a:latin typeface="Calibri"/>
              </a:rPr>
              <a:t>purchase diflucan over counter</a:t>
            </a:r>
            <a:br/>
            <a:r>
              <a:rPr b="false" i="false" strike="noStrike" sz="1200" u="none">
                <a:solidFill>
                  <a:srgbClr val="FFFFFF"/>
                </a:solidFill>
                <a:latin typeface="Calibri"/>
              </a:rPr>
              <a:t>where can i buy diflucan over the counter</a:t>
            </a:r>
            <a:br/>
            <a:r>
              <a:rPr b="false" i="false" strike="noStrike" sz="1200" u="none">
                <a:solidFill>
                  <a:srgbClr val="FFFFFF"/>
                </a:solidFill>
                <a:latin typeface="Calibri"/>
              </a:rPr>
              <a:t>diflucan for dogs ear infection</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order diflucan</a:t>
            </a:r>
            <a:br/>
            <a:r>
              <a:rPr b="false" i="false" strike="noStrike" sz="1200" u="none">
                <a:solidFill>
                  <a:srgbClr val="FFFFFF"/>
                </a:solidFill>
                <a:latin typeface="Calibri"/>
              </a:rPr>
              <a:t>fluconazole tablets msds</a:t>
            </a:r>
            <a:br/>
            <a:r>
              <a:rPr b="false" i="false" strike="noStrike" sz="1200" u="none">
                <a:solidFill>
                  <a:srgbClr val="FFFFFF"/>
                </a:solidFill>
                <a:latin typeface="Calibri"/>
              </a:rPr>
              <a:t>buy generic fluconazole</a:t>
            </a:r>
            <a:br/>
            <a:r>
              <a:rPr b="false" i="false" strike="noStrike" sz="1200" u="none">
                <a:solidFill>
                  <a:srgbClr val="FFFFFF"/>
                </a:solidFill>
                <a:latin typeface="Calibri"/>
              </a:rPr>
              <a:t>Then the pharmacy&amp;#039;s generic Celexa changed to a pill a little more that twice the size of what I was use to taking</a:t>
            </a:r>
            <a:br/>
            <a:r>
              <a:rPr b="false" i="false" strike="noStrike" sz="1200" u="none">
                <a:solidFill>
                  <a:srgbClr val="FFFFFF"/>
                </a:solidFill>
                <a:latin typeface="Calibri"/>
              </a:rPr>
              <a:t>para que sirve el diflucan de 150 mg</a:t>
            </a:r>
            <a:br/>
            <a:r>
              <a:rPr b="false" i="false" strike="noStrike" sz="1200" u="none">
                <a:solidFill>
                  <a:srgbClr val="FFFFFF"/>
                </a:solidFill>
                <a:latin typeface="Calibri"/>
              </a:rPr>
              <a:t>diflucan over the counter united states</a:t>
            </a:r>
            <a:br/>
            <a:r>
              <a:rPr b="false" i="false" strike="noStrike" sz="1200" u="none">
                <a:solidFill>
                  <a:srgbClr val="FFFFFF"/>
                </a:solidFill>
                <a:latin typeface="Calibri"/>
              </a:rPr>
              <a:t>my yeast infection got worse after taking diflucan</a:t>
            </a:r>
            <a:br/>
            <a:r>
              <a:rPr b="false" i="false" strike="noStrike" sz="1200" u="none">
                <a:solidFill>
                  <a:srgbClr val="FFFFFF"/>
                </a:solidFill>
                <a:latin typeface="Calibri"/>
              </a:rPr>
              <a:t>diflucan cost at walmart</a:t>
            </a:r>
            <a:br/>
            <a:r>
              <a:rPr b="false" i="false" strike="noStrike" sz="1200" u="none">
                <a:solidFill>
                  <a:srgbClr val="FFFFFF"/>
                </a:solidFill>
                <a:latin typeface="Calibri"/>
              </a:rPr>
              <a:t>diflucan 150 mg en espa㰿l</a:t>
            </a:r>
            <a:br/>
            <a:r>
              <a:rPr b="false" i="false" strike="noStrike" sz="1200" u="none">
                <a:solidFill>
                  <a:srgbClr val="FFFFFF"/>
                </a:solidFill>
                <a:latin typeface="Calibri"/>
              </a:rPr>
              <a:t>can you buy diflucan over counter</a:t>
            </a:r>
            <a:br/>
            <a:r>
              <a:rPr b="false" i="false" strike="noStrike" sz="1200" u="none">
                <a:solidFill>
                  <a:srgbClr val="FFFFFF"/>
                </a:solidFill>
                <a:latin typeface="Calibri"/>
              </a:rPr>
              <a:t>treatment for male yeast infection diflucan</a:t>
            </a:r>
            <a:br/>
            <a:r>
              <a:rPr b="false" i="false" strike="noStrike" sz="1200" u="none">
                <a:solidFill>
                  <a:srgbClr val="FFFFFF"/>
                </a:solidFill>
                <a:latin typeface="Calibri"/>
              </a:rPr>
              <a:t>diflucan for yeast infection on skin</a:t>
            </a:r>
            <a:br/>
            <a:r>
              <a:rPr b="false" i="false" strike="noStrike" sz="1200" u="none">
                <a:solidFill>
                  <a:srgbClr val="FFFFFF"/>
                </a:solidFill>
                <a:latin typeface="Calibri"/>
              </a:rPr>
              <a:t>I can say my husband of 2 yrs is being patient with me over this, but getting very upset with the doctors</a:t>
            </a:r>
            <a:br/>
            <a:r>
              <a:rPr b="false" i="false" strike="noStrike" sz="1200" u="none">
                <a:solidFill>
                  <a:srgbClr val="FFFFFF"/>
                </a:solidFill>
                <a:latin typeface="Calibri"/>
              </a:rPr>
              <a:t>diflucan sospensione orale costo</a:t>
            </a:r>
            <a:br/>
            <a:r>
              <a:rPr b="false" i="false" strike="noStrike" sz="1200" u="none">
                <a:solidFill>
                  <a:srgbClr val="FFFFFF"/>
                </a:solidFill>
                <a:latin typeface="Calibri"/>
              </a:rPr>
              <a:t>I just want to quit cold turkey, and I can&amp;rsquo;t get in to see my doctor for at least another week</a:t>
            </a:r>
            <a:br/>
            <a:r>
              <a:rPr b="false" i="false" strike="noStrike" sz="1200" u="none">
                <a:solidFill>
                  <a:srgbClr val="FFFFFF"/>
                </a:solidFill>
                <a:latin typeface="Calibri"/>
              </a:rPr>
              <a:t>purchase fluconazole 150mg</a:t>
            </a:r>
            <a:br/>
            <a:r>
              <a:rPr b="false" i="false" strike="noStrike" sz="1200" u="none">
                <a:solidFill>
                  <a:srgbClr val="FFFFFF"/>
                </a:solidFill>
                <a:latin typeface="Calibri"/>
              </a:rPr>
              <a:t>diflucan sodium uses</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you buy diflucan at walmart</a:t>
            </a:r>
            <a:br/>
            <a:r>
              <a:rPr b="false" i="false" strike="noStrike" sz="1200" u="none">
                <a:solidFill>
                  <a:srgbClr val="FFFFFF"/>
                </a:solidFill>
                <a:latin typeface="Calibri"/>
              </a:rPr>
              <a:t>diflucan zithromax</a:t>
            </a:r>
            <a:br/>
            <a:r>
              <a:rPr b="false" i="false" strike="noStrike" sz="1200" u="none">
                <a:solidFill>
                  <a:srgbClr val="FFFFFF"/>
                </a:solidFill>
                <a:latin typeface="Calibri"/>
              </a:rPr>
              <a:t>diflucan for thrush reviews</a:t>
            </a:r>
            <a:br/>
            <a:r>
              <a:rPr b="false" i="false" strike="noStrike" sz="1200" u="none">
                <a:solidFill>
                  <a:srgbClr val="FFFFFF"/>
                </a:solidFill>
                <a:latin typeface="Calibri"/>
              </a:rPr>
              <a:t>diflucan pill for yeast infection</a:t>
            </a:r>
            <a:br/>
            <a:r>
              <a:rPr b="false" i="false" strike="noStrike" sz="1200" u="none">
                <a:solidFill>
                  <a:srgbClr val="FFFFFF"/>
                </a:solidFill>
                <a:latin typeface="Calibri"/>
              </a:rPr>
              <a:t>This misconception originates from their completely different uses</a:t>
            </a:r>
            <a:br/>
            <a:r>
              <a:rPr b="false" i="false" strike="noStrike" sz="1200" u="none">
                <a:solidFill>
                  <a:srgbClr val="FFFFFF"/>
                </a:solidFill>
                <a:latin typeface="Calibri"/>
              </a:rPr>
              <a:t>how long does diflucan 150 mg stay in your system</a:t>
            </a:r>
            <a:br/>
            <a:r>
              <a:rPr b="false" i="false" strike="noStrike" sz="1200" u="none">
                <a:solidFill>
                  <a:srgbClr val="FFFFFF"/>
                </a:solidFill>
                <a:latin typeface="Calibri"/>
              </a:rPr>
              <a:t>diflucan for jock itch</a:t>
            </a:r>
            <a:br/>
            <a:r>
              <a:rPr b="false" i="false" strike="noStrike" sz="1200" u="none">
                <a:solidFill>
                  <a:srgbClr val="FFFFFF"/>
                </a:solidFill>
                <a:latin typeface="Calibri"/>
              </a:rPr>
              <a:t>diflucan oral suspension ingredients</a:t>
            </a:r>
            <a:br/>
            <a:r>
              <a:rPr b="false" i="false" strike="noStrike" sz="1200" u="none">
                <a:solidFill>
                  <a:srgbClr val="FFFFFF"/>
                </a:solidFill>
                <a:latin typeface="Calibri"/>
              </a:rPr>
              <a:t>how much does fluconazole cost at walgreens</a:t>
            </a:r>
            <a:br/>
            <a:r>
              <a:rPr b="false" i="false" strike="noStrike" sz="1200" u="none">
                <a:solidFill>
                  <a:srgbClr val="FFFFFF"/>
                </a:solidFill>
                <a:latin typeface="Calibri"/>
              </a:rPr>
              <a:t>I have tried Levo, Synthroid, and Armour, and I believe something else</a:t>
            </a:r>
            <a:br/>
            <a:r>
              <a:rPr b="false" i="false" strike="noStrike" sz="1200" u="none">
                <a:solidFill>
                  <a:srgbClr val="FFFFFF"/>
                </a:solidFill>
                <a:latin typeface="Calibri"/>
              </a:rPr>
              <a:t>diflucan treatment for yeast infection dosage</a:t>
            </a:r>
            <a:br/>
            <a:r>
              <a:rPr b="false" i="false" strike="noStrike" sz="1200" u="none">
                <a:solidFill>
                  <a:srgbClr val="FFFFFF"/>
                </a:solidFill>
                <a:latin typeface="Calibri"/>
              </a:rPr>
              <a:t>diflucan buy online uk</a:t>
            </a:r>
            <a:br/>
            <a:r>
              <a:rPr b="false" i="false" strike="noStrike" sz="1200" u="none">
                <a:solidFill>
                  <a:srgbClr val="FFFFFF"/>
                </a:solidFill>
                <a:latin typeface="Calibri"/>
              </a:rPr>
              <a:t>While Flagyl generally is safe for felines, like any medication it might cause side effects in some cats</a:t>
            </a:r>
            <a:br/>
            <a:r>
              <a:rPr b="false" i="false" strike="noStrike" sz="1200" u="none">
                <a:solidFill>
                  <a:srgbClr val="FFFFFF"/>
                </a:solidFill>
                <a:latin typeface="Calibri"/>
              </a:rPr>
              <a:t>using diflucan for toenail fungus</a:t>
            </a:r>
            <a:br/>
            <a:r>
              <a:rPr b="false" i="false" strike="noStrike" sz="1200" u="none">
                <a:solidFill>
                  <a:srgbClr val="FFFFFF"/>
                </a:solidFill>
                <a:latin typeface="Calibri"/>
              </a:rPr>
              <a:t>buy diflucan online uk</a:t>
            </a:r>
            <a:br/>
            <a:r>
              <a:rPr b="false" i="false" strike="noStrike" sz="1200" u="none">
                <a:solidFill>
                  <a:srgbClr val="FFFFFF"/>
                </a:solidFill>
                <a:latin typeface="Calibri"/>
              </a:rPr>
              <a:t>retail price of diflucan</a:t>
            </a:r>
            <a:br/>
            <a:r>
              <a:rPr b="false" i="false" strike="noStrike" sz="1200" u="none">
                <a:solidFill>
                  <a:srgbClr val="FFFFFF"/>
                </a:solidFill>
                <a:latin typeface="Calibri"/>
              </a:rPr>
              <a:t>is diflucan used to treat thrush</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para que sirve el diflucan 150 mg</a:t>
            </a:r>
            <a:br/>
            <a:r>
              <a:rPr b="false" i="false" strike="noStrike" sz="1200" u="none">
                <a:solidFill>
                  <a:srgbClr val="FFFFFF"/>
                </a:solidFill>
                <a:latin typeface="Calibri"/>
              </a:rPr>
              <a:t>diflucan discount coupon</a:t>
            </a:r>
            <a:br/>
            <a:r>
              <a:rPr b="false" i="false" strike="noStrike" sz="1200" u="none">
                <a:solidFill>
                  <a:srgbClr val="FFFFFF"/>
                </a:solidFill>
                <a:latin typeface="Calibri"/>
              </a:rPr>
              <a:t>where to buy diflucan</a:t>
            </a:r>
            <a:br/>
            <a:r>
              <a:rPr b="false" i="false" strike="noStrike" sz="1200" u="none">
                <a:solidFill>
                  <a:srgbClr val="FFFFFF"/>
                </a:solidFill>
                <a:latin typeface="Calibri"/>
              </a:rPr>
              <a:t>diflucan 200 mg costo</a:t>
            </a:r>
            <a:br/>
            <a:r>
              <a:rPr b="false" i="false" strike="noStrike" sz="1200" u="none">
                <a:solidFill>
                  <a:srgbClr val="FFFFFF"/>
                </a:solidFill>
                <a:latin typeface="Calibri"/>
              </a:rPr>
              <a:t>Luckily, this feeling usually subsides after a few minutes.</a:t>
            </a:r>
            <a:br/>
            <a:r>
              <a:rPr b="false" i="false" strike="noStrike" sz="1200" u="none">
                <a:solidFill>
                  <a:srgbClr val="FFFFFF"/>
                </a:solidFill>
                <a:latin typeface="Calibri"/>
              </a:rPr>
              <a:t>diflucan how quickly does it work</a:t>
            </a:r>
            <a:br/>
            <a:r>
              <a:rPr b="false" i="false" strike="noStrike" sz="1200" u="none">
                <a:solidFill>
                  <a:srgbClr val="FFFFFF"/>
                </a:solidFill>
                <a:latin typeface="Calibri"/>
              </a:rPr>
              <a:t>where can you buy diflucan</a:t>
            </a:r>
            <a:br/>
            <a:r>
              <a:rPr b="false" i="false" strike="noStrike" sz="1200" u="none">
                <a:solidFill>
                  <a:srgbClr val="FFFFFF"/>
                </a:solidFill>
                <a:latin typeface="Calibri"/>
              </a:rPr>
              <a:t>Hi everyone&amp;rdquo; Day 4 here for me&amp;rdquo; Thank goodness I found this site so I know I am not alone.</a:t>
            </a:r>
            <a:br/>
            <a:r>
              <a:rPr b="false" i="false" strike="noStrike" sz="1200" u="none">
                <a:solidFill>
                  <a:srgbClr val="FFFFFF"/>
                </a:solidFill>
                <a:latin typeface="Calibri"/>
              </a:rPr>
              <a:t>fluconazole diflucan 150 mg tablet taken orally</a:t>
            </a:r>
            <a:br/>
            <a:r>
              <a:rPr b="false" i="false" strike="noStrike" sz="1200" u="none">
                <a:solidFill>
                  <a:srgbClr val="FFFFFF"/>
                </a:solidFill>
                <a:latin typeface="Calibri"/>
              </a:rPr>
              <a:t>diflucan 150 mg pret</a:t>
            </a:r>
            <a:br/>
            <a:r>
              <a:rPr b="false" i="false" strike="noStrike" sz="1200" u="none">
                <a:solidFill>
                  <a:srgbClr val="FFFFFF"/>
                </a:solidFill>
                <a:latin typeface="Calibri"/>
              </a:rPr>
              <a:t>Before using Epiduo gel for acne, read reviews about side effects, pregnancy, warning, results, ingredients, before and after pictures</a:t>
            </a:r>
            <a:br/>
            <a:r>
              <a:rPr b="false" i="false" strike="noStrike" sz="1200" u="none">
                <a:solidFill>
                  <a:srgbClr val="FFFFFF"/>
                </a:solidFill>
                <a:latin typeface="Calibri"/>
              </a:rPr>
              <a:t>diflucan for yeast infection how long to work</a:t>
            </a:r>
            <a:br/>
            <a:r>
              <a:rPr b="false" i="false" strike="noStrike" sz="1200" u="none">
                <a:solidFill>
                  <a:srgbClr val="FFFFFF"/>
                </a:solidFill>
                <a:latin typeface="Calibri"/>
              </a:rPr>
              <a:t>diflucan for yeast infection 1 pill</a:t>
            </a:r>
            <a:br/>
            <a:r>
              <a:rPr b="false" i="false" strike="noStrike" sz="1200" u="none">
                <a:solidFill>
                  <a:srgbClr val="FFFFFF"/>
                </a:solidFill>
                <a:latin typeface="Calibri"/>
              </a:rPr>
              <a:t>When it was gone i started to put retin-a on again, but seriously almost nothing</a:t>
            </a:r>
            <a:br/>
            <a:r>
              <a:rPr b="false" i="false" strike="noStrike" sz="1200" u="none">
                <a:solidFill>
                  <a:srgbClr val="FFFFFF"/>
                </a:solidFill>
                <a:latin typeface="Calibri"/>
              </a:rPr>
              <a:t>diflucan over the counter in usa</a:t>
            </a:r>
            <a:br/>
            <a:r>
              <a:rPr b="false" i="false" strike="noStrike" sz="1200" u="none">
                <a:solidFill>
                  <a:srgbClr val="FFFFFF"/>
                </a:solidFill>
                <a:latin typeface="Calibri"/>
              </a:rPr>
              <a:t>crude futures for November, which were due toexpire at the end of trade on Tuesday, fell below $99, theirlowest since early July, before recovering to trade unchanged ataround $99.00 per barrel.</a:t>
            </a:r>
            <a:br/>
            <a:r>
              <a:rPr b="false" i="false" strike="noStrike" sz="1200" u="none">
                <a:solidFill>
                  <a:srgbClr val="FFFFFF"/>
                </a:solidFill>
                <a:latin typeface="Calibri"/>
              </a:rPr>
              <a:t>can diflucan cause joint pain</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diflucan for meningitis</a:t>
            </a:r>
            <a:br/>
            <a:r>
              <a:rPr b="false" i="false" strike="noStrike" sz="1200" u="none">
                <a:solidFill>
                  <a:srgbClr val="FFFFFF"/>
                </a:solidFill>
                <a:latin typeface="Calibri"/>
              </a:rPr>
              <a:t>diflucan treatment time</a:t>
            </a:r>
            <a:br/>
            <a:r>
              <a:rPr b="false" i="false" strike="noStrike" sz="1200" u="none">
                <a:solidFill>
                  <a:srgbClr val="FFFFFF"/>
                </a:solidFill>
                <a:latin typeface="Calibri"/>
              </a:rPr>
              <a:t>Universal precautions should be used when contact with blood or body fluids is anticipated (22)</a:t>
            </a:r>
            <a:br/>
            <a:r>
              <a:rPr b="false" i="false" strike="noStrike" sz="1200" u="none">
                <a:solidFill>
                  <a:srgbClr val="FFFFFF"/>
                </a:solidFill>
                <a:latin typeface="Calibri"/>
              </a:rPr>
              <a:t>diflucan 50 mg</a:t>
            </a:r>
            <a:br/>
            <a:r>
              <a:rPr b="false" i="false" strike="noStrike" sz="1200" u="none">
                <a:solidFill>
                  <a:srgbClr val="FFFFFF"/>
                </a:solidFill>
                <a:latin typeface="Calibri"/>
              </a:rPr>
              <a:t>Approximately 11% of these 456 pediatric patients discontinued treatment because of an adverse experience</a:t>
            </a:r>
            <a:br/>
            <a:r>
              <a:rPr b="false" i="false" strike="noStrike" sz="1200" u="none">
                <a:solidFill>
                  <a:srgbClr val="FFFFFF"/>
                </a:solidFill>
                <a:latin typeface="Calibri"/>
              </a:rPr>
              <a:t>diflucan over the counter alternative</a:t>
            </a:r>
            <a:br/>
            <a:r>
              <a:rPr b="false" i="false" strike="noStrike" sz="1200" u="none">
                <a:solidFill>
                  <a:srgbClr val="FFFFFF"/>
                </a:solidFill>
                <a:latin typeface="Calibri"/>
              </a:rPr>
              <a:t>Like other retinoid cream and gel, there is an initial breakout during the topical treatment and people need to be aware of it</a:t>
            </a:r>
            <a:br/>
            <a:r>
              <a:rPr b="false" i="false" strike="noStrike" sz="1200" u="none">
                <a:solidFill>
                  <a:srgbClr val="FFFFFF"/>
                </a:solidFill>
                <a:latin typeface="Calibri"/>
              </a:rPr>
              <a:t>fluconazole 150 mg tablets</a:t>
            </a:r>
            <a:br/>
            <a:r>
              <a:rPr b="false" i="false" strike="noStrike" sz="1200" u="none">
                <a:solidFill>
                  <a:srgbClr val="FFFFFF"/>
                </a:solidFill>
                <a:latin typeface="Calibri"/>
              </a:rPr>
              <a:t>diflucan 50 mg pret prospect</a:t>
            </a:r>
            <a:br/>
            <a:r>
              <a:rPr b="false" i="false" strike="noStrike" sz="1200" u="none">
                <a:solidFill>
                  <a:srgbClr val="FFFFFF"/>
                </a:solidFill>
                <a:latin typeface="Calibri"/>
              </a:rPr>
              <a:t>can i buy fluconazole tablets over the counter</a:t>
            </a:r>
            <a:br/>
            <a:r>
              <a:rPr b="false" i="false" strike="noStrike" sz="1200" u="none">
                <a:solidFill>
                  <a:srgbClr val="FFFFFF"/>
                </a:solidFill>
                <a:latin typeface="Calibri"/>
              </a:rPr>
              <a:t>CYP2C19 displays a known genetic polymorphism due to its deficiency in some sub-populations (eg, 3% of Caucasians and African-Americans and 17%-23% of Asians)</a:t>
            </a:r>
            <a:br/>
            <a:r>
              <a:rPr b="false" i="false" strike="noStrike" sz="1200" u="none">
                <a:solidFill>
                  <a:srgbClr val="FFFFFF"/>
                </a:solidFill>
                <a:latin typeface="Calibri"/>
              </a:rPr>
              <a:t>diflucan otc usa</a:t>
            </a:r>
            <a:br/>
            <a:r>
              <a:rPr b="false" i="false" strike="noStrike" sz="1200" u="none">
                <a:solidFill>
                  <a:srgbClr val="FFFFFF"/>
                </a:solidFill>
                <a:latin typeface="Calibri"/>
              </a:rPr>
              <a:t>fluconazole costco price</a:t>
            </a:r>
            <a:br/>
            <a:r>
              <a:rPr b="false" i="false" strike="noStrike" sz="1200" u="none">
                <a:solidFill>
                  <a:srgbClr val="FFFFFF"/>
                </a:solidFill>
                <a:latin typeface="Calibri"/>
              </a:rPr>
              <a:t>diflucan costo mexico</a:t>
            </a:r>
            <a:br/>
            <a:r>
              <a:rPr b="false" i="false" strike="noStrike" sz="1200" u="none">
                <a:solidFill>
                  <a:srgbClr val="FFFFFF"/>
                </a:solidFill>
                <a:latin typeface="Calibri"/>
              </a:rPr>
              <a:t>diflucan yeast infection dose</a:t>
            </a:r>
            <a:br/>
            <a:r>
              <a:rPr b="false" i="false" strike="noStrike" sz="1200" u="none">
                <a:solidFill>
                  <a:srgbClr val="FFFFFF"/>
                </a:solidFill>
                <a:latin typeface="Calibri"/>
              </a:rPr>
              <a:t>I am three days late on my period</a:t>
            </a:r>
            <a:br/>
            <a:r>
              <a:rPr b="false" i="false" strike="noStrike" sz="1200" u="none">
                <a:solidFill>
                  <a:srgbClr val="FFFFFF"/>
                </a:solidFill>
                <a:latin typeface="Calibri"/>
              </a:rPr>
              <a:t>diflucan 150 mg for male yeast infection</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If the unhurried denies having a self-annihilation drawing, take nigh opposite plans for the coming and accompaniment systems</a:t>
            </a:r>
            <a:br/>
            <a:r>
              <a:rPr b="false" i="false" strike="noStrike" sz="1200" u="none">
                <a:solidFill>
                  <a:srgbClr val="FFFFFF"/>
                </a:solidFill>
                <a:latin typeface="Calibri"/>
              </a:rPr>
              <a:t>buy fluconazole online canada</a:t>
            </a:r>
            <a:br/>
            <a:r>
              <a:rPr b="false" i="false" strike="noStrike" sz="1200" u="none">
                <a:solidFill>
                  <a:srgbClr val="FFFFFF"/>
                </a:solidFill>
                <a:latin typeface="Calibri"/>
              </a:rPr>
              <a:t>fluconazole 50 mg dosage</a:t>
            </a:r>
            <a:br/>
            <a:r>
              <a:rPr b="false" i="false" strike="noStrike" sz="1200" u="none">
                <a:solidFill>
                  <a:srgbClr val="FFFFFF"/>
                </a:solidFill>
                <a:latin typeface="Calibri"/>
              </a:rPr>
              <a:t>diflucan costco</a:t>
            </a:r>
            <a:br/>
            <a:r>
              <a:rPr b="false" i="false" strike="noStrike" sz="1200" u="none">
                <a:solidFill>
                  <a:srgbClr val="FFFFFF"/>
                </a:solidFill>
                <a:latin typeface="Calibri"/>
              </a:rPr>
              <a:t>diflucan discount card</a:t>
            </a:r>
            <a:br/>
            <a:r>
              <a:rPr b="false" i="false" strike="noStrike" sz="1200" u="none">
                <a:solidFill>
                  <a:srgbClr val="FFFFFF"/>
                </a:solidFill>
                <a:latin typeface="Calibri"/>
              </a:rPr>
              <a:t>Pendant la th&amp;eacute;rapie, vous devriez &amp;eacute;viter la vaccination; votre m&amp;eacute;decin prendra alors d&amp;rsquo;autres mesures ad&amp;eacute;quates</a:t>
            </a:r>
            <a:br/>
            <a:r>
              <a:rPr b="false" i="false" strike="noStrike" sz="1200" u="none">
                <a:solidFill>
                  <a:srgbClr val="FFFFFF"/>
                </a:solidFill>
                <a:latin typeface="Calibri"/>
              </a:rPr>
              <a:t>fluconazole tablets lp 150 mg</a:t>
            </a:r>
            <a:br/>
            <a:r>
              <a:rPr b="false" i="false" strike="noStrike" sz="1200" u="none">
                <a:solidFill>
                  <a:srgbClr val="FFFFFF"/>
                </a:solidFill>
                <a:latin typeface="Calibri"/>
              </a:rPr>
              <a:t>where can i get diflucan online</a:t>
            </a:r>
            <a:br/>
            <a:r>
              <a:rPr b="false" i="false" strike="noStrike" sz="1200" u="none">
                <a:solidFill>
                  <a:srgbClr val="FFFFFF"/>
                </a:solidFill>
                <a:latin typeface="Calibri"/>
              </a:rPr>
              <a:t>diflucan mg for yeast infection</a:t>
            </a:r>
            <a:br/>
            <a:r>
              <a:rPr b="false" i="false" strike="noStrike" sz="1200" u="none">
                <a:solidFill>
                  <a:srgbClr val="FFFFFF"/>
                </a:solidFill>
                <a:latin typeface="Calibri"/>
              </a:rPr>
              <a:t>You do not  need a prescription.</a:t>
            </a:r>
            <a:br/>
            <a:r>
              <a:rPr b="false" i="false" strike="noStrike" sz="1200" u="none">
                <a:solidFill>
                  <a:srgbClr val="FFFFFF"/>
                </a:solidFill>
                <a:latin typeface="Calibri"/>
              </a:rPr>
              <a:t>fluconazole 100mg dosage for yeast infection</a:t>
            </a:r>
            <a:br/>
            <a:r>
              <a:rPr b="false" i="false" strike="noStrike" sz="1200" u="none">
                <a:solidFill>
                  <a:srgbClr val="FFFFFF"/>
                </a:solidFill>
                <a:latin typeface="Calibri"/>
              </a:rPr>
              <a:t>diflucan make yeast infection worse before better</a:t>
            </a:r>
            <a:br/>
            <a:r>
              <a:rPr b="false" i="false" strike="noStrike" sz="1200" u="none">
                <a:solidFill>
                  <a:srgbClr val="FFFFFF"/>
                </a:solidFill>
                <a:latin typeface="Calibri"/>
              </a:rPr>
              <a:t>can i order diflucan online</a:t>
            </a:r>
            <a:br/>
            <a:r>
              <a:rPr b="false" i="false" strike="noStrike" sz="1200" u="none">
                <a:solidFill>
                  <a:srgbClr val="FFFFFF"/>
                </a:solidFill>
                <a:latin typeface="Calibri"/>
              </a:rPr>
              <a:t>diflucan pill for male yeast infection</a:t>
            </a:r>
            <a:br/>
            <a:r>
              <a:rPr b="false" i="false" strike="noStrike" sz="1200" u="none">
                <a:solidFill>
                  <a:srgbClr val="FFFFFF"/>
                </a:solidFill>
                <a:latin typeface="Calibri"/>
              </a:rPr>
              <a:t>On week 5 I was susposed to go in for HSG procedure and for kicks I took a preg test before and well it was Positive</a:t>
            </a:r>
            <a:br/>
            <a:r>
              <a:rPr b="false" i="false" strike="noStrike" sz="1200" u="none">
                <a:solidFill>
                  <a:srgbClr val="FFFFFF"/>
                </a:solidFill>
                <a:latin typeface="Calibri"/>
              </a:rPr>
              <a:t>fluconazole 100mg dosage</a:t>
            </a:r>
            <a:br/>
            <a:r>
              <a:rPr b="false" i="false" strike="noStrike" sz="1200" u="none">
                <a:solidFill>
                  <a:srgbClr val="FFFFFF"/>
                </a:solidFill>
                <a:latin typeface="Calibri"/>
              </a:rPr>
              <a:t>dose of diflucan for uti</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fluconazole cost walmart</a:t>
            </a:r>
            <a:br/>
            <a:r>
              <a:rPr b="false" i="false" strike="noStrike" sz="1200" u="none">
                <a:solidFill>
                  <a:srgbClr val="FFFFFF"/>
                </a:solidFill>
                <a:latin typeface="Calibri"/>
              </a:rPr>
              <a:t>Further exemptions can be gained from either you or your partner holding a valid NHS tax exemption certificate or you holding an HC2 certificate</a:t>
            </a:r>
            <a:br/>
            <a:r>
              <a:rPr b="false" i="false" strike="noStrike" sz="1200" u="none">
                <a:solidFill>
                  <a:srgbClr val="FFFFFF"/>
                </a:solidFill>
                <a:latin typeface="Calibri"/>
              </a:rPr>
              <a:t>diflucan quickly does work</a:t>
            </a:r>
            <a:br/>
            <a:r>
              <a:rPr b="false" i="false" strike="noStrike" sz="1200" u="none">
                <a:solidFill>
                  <a:srgbClr val="FFFFFF"/>
                </a:solidFill>
                <a:latin typeface="Calibri"/>
              </a:rPr>
              <a:t>Kalsiyum folinat, intramskler olarak 3-6 mg'lk dozlar halinde 5-7 gn, TMP'in hematopoez zerindeki etkilerini nlemek iin verilebilir.</a:t>
            </a:r>
            <a:br/>
            <a:r>
              <a:rPr b="false" i="false" strike="noStrike" sz="1200" u="none">
                <a:solidFill>
                  <a:srgbClr val="FFFFFF"/>
                </a:solidFill>
                <a:latin typeface="Calibri"/>
              </a:rPr>
              <a:t>diflucan 1 tableta</a:t>
            </a:r>
            <a:br/>
            <a:r>
              <a:rPr b="false" i="false" strike="noStrike" sz="1200" u="none">
                <a:solidFill>
                  <a:srgbClr val="FFFFFF"/>
                </a:solidFill>
                <a:latin typeface="Calibri"/>
              </a:rPr>
              <a:t>diflucan for ringworm in cats</a:t>
            </a:r>
            <a:br/>
            <a:r>
              <a:rPr b="false" i="false" strike="noStrike" sz="1200" u="none">
                <a:solidFill>
                  <a:srgbClr val="FFFFFF"/>
                </a:solidFill>
                <a:latin typeface="Calibri"/>
              </a:rPr>
              <a:t>diflucan costco price</a:t>
            </a:r>
            <a:br/>
            <a:r>
              <a:rPr b="false" i="false" strike="noStrike" sz="1200" u="none">
                <a:solidFill>
                  <a:srgbClr val="FFFFFF"/>
                </a:solidFill>
                <a:latin typeface="Calibri"/>
              </a:rPr>
              <a:t>can i get diflucan at walgreens</a:t>
            </a:r>
            <a:br/>
            <a:r>
              <a:rPr b="false" i="false" strike="noStrike" sz="1200" u="none">
                <a:solidFill>
                  <a:srgbClr val="FFFFFF"/>
                </a:solidFill>
                <a:latin typeface="Calibri"/>
              </a:rPr>
              <a:t>fluconazole 200 mg</a:t>
            </a:r>
            <a:br/>
            <a:r>
              <a:rPr b="false" i="false" strike="noStrike" sz="1200" u="none">
                <a:solidFill>
                  <a:srgbClr val="FFFFFF"/>
                </a:solidFill>
                <a:latin typeface="Calibri"/>
              </a:rPr>
              <a:t>fluconazole online nz</a:t>
            </a:r>
            <a:br/>
            <a:r>
              <a:rPr b="false" i="false" strike="noStrike" sz="1200" u="none">
                <a:solidFill>
                  <a:srgbClr val="FFFFFF"/>
                </a:solidFill>
                <a:latin typeface="Calibri"/>
              </a:rPr>
              <a:t>im a photography student&amp;rdquo; it honestly looks like a crappy double exposure picture that obviously wasnt focused properly</a:t>
            </a:r>
            <a:br/>
            <a:r>
              <a:rPr b="false" i="false" strike="noStrike" sz="1200" u="none">
                <a:solidFill>
                  <a:srgbClr val="FFFFFF"/>
                </a:solidFill>
                <a:latin typeface="Calibri"/>
              </a:rPr>
              <a:t>diflucan 100 mg dosage</a:t>
            </a:r>
            <a:br/>
            <a:r>
              <a:rPr b="false" i="false" strike="noStrike" sz="1200" u="none">
                <a:solidFill>
                  <a:srgbClr val="FFFFFF"/>
                </a:solidFill>
                <a:latin typeface="Calibri"/>
              </a:rPr>
              <a:t>diflucan used to treat yeast infection</a:t>
            </a:r>
            <a:br/>
            <a:r>
              <a:rPr b="false" i="false" strike="noStrike" sz="1200" u="none">
                <a:solidFill>
                  <a:srgbClr val="FFFFFF"/>
                </a:solidFill>
                <a:latin typeface="Calibri"/>
              </a:rPr>
              <a:t>do the research on topix if u want to</a:t>
            </a:r>
            <a:br/>
            <a:r>
              <a:rPr b="false" i="false" strike="noStrike" sz="1200" u="none">
                <a:solidFill>
                  <a:srgbClr val="FFFFFF"/>
                </a:solidFill>
                <a:latin typeface="Calibri"/>
              </a:rPr>
              <a:t>diflucan 150 mg tablets</a:t>
            </a:r>
            <a:br/>
            <a:r>
              <a:rPr b="false" i="false" strike="noStrike" sz="1200" u="none">
                <a:solidFill>
                  <a:srgbClr val="FFFFFF"/>
                </a:solidFill>
                <a:latin typeface="Calibri"/>
              </a:rPr>
              <a:t>is diflucan used for uti</a:t>
            </a:r>
            <a:br/>
            <a:r>
              <a:rPr b="false" i="false" strike="noStrike" sz="1200" u="none">
                <a:solidFill>
                  <a:srgbClr val="FFFFFF"/>
                </a:solidFill>
                <a:latin typeface="Calibri"/>
              </a:rPr>
              <a:t>is it safe to take 300 mg of diflucan</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get diflucan over the counter</a:t>
            </a:r>
            <a:br/>
            <a:r>
              <a:rPr b="false" i="false" strike="noStrike" sz="1200" u="none">
                <a:solidFill>
                  <a:srgbClr val="FFFFFF"/>
                </a:solidFill>
                <a:latin typeface="Calibri"/>
              </a:rPr>
              <a:t>where can you get diflucan over the counter</a:t>
            </a:r>
            <a:br/>
            <a:r>
              <a:rPr b="false" i="false" strike="noStrike" sz="1200" u="none">
                <a:solidFill>
                  <a:srgbClr val="FFFFFF"/>
                </a:solidFill>
                <a:latin typeface="Calibri"/>
              </a:rPr>
              <a:t>how long does it take for fluconazole 150 mg tablet to cure a yeast infection</a:t>
            </a:r>
            <a:br/>
            <a:r>
              <a:rPr b="false" i="false" strike="noStrike" sz="1200" u="none">
                <a:solidFill>
                  <a:srgbClr val="FFFFFF"/>
                </a:solidFill>
                <a:latin typeface="Calibri"/>
              </a:rPr>
              <a:t>diflucan powder for oral suspension</a:t>
            </a:r>
            <a:br/>
            <a:r>
              <a:rPr b="false" i="false" strike="noStrike" sz="1200" u="none">
                <a:solidFill>
                  <a:srgbClr val="FFFFFF"/>
                </a:solidFill>
                <a:latin typeface="Calibri"/>
              </a:rPr>
              <a:t>does diflucan work for bv</a:t>
            </a:r>
            <a:br/>
            <a:r>
              <a:rPr b="false" i="false" strike="noStrike" sz="1200" u="none">
                <a:solidFill>
                  <a:srgbClr val="FFFFFF"/>
                </a:solidFill>
                <a:latin typeface="Calibri"/>
              </a:rPr>
              <a:t>diflucan 150 mg dosage yeast infection</a:t>
            </a:r>
            <a:br/>
            <a:r>
              <a:rPr b="false" i="false" strike="noStrike" sz="1200" u="none">
                <a:solidFill>
                  <a:srgbClr val="FFFFFF"/>
                </a:solidFill>
                <a:latin typeface="Calibri"/>
              </a:rPr>
              <a:t>Lowering of blood pressure is also achieved by the Caduet drug through relaxation of blood vessels</a:t>
            </a:r>
            <a:br/>
            <a:r>
              <a:rPr b="false" i="false" strike="noStrike" sz="1200" u="none">
                <a:solidFill>
                  <a:srgbClr val="FFFFFF"/>
                </a:solidFill>
                <a:latin typeface="Calibri"/>
              </a:rPr>
              <a:t>what is the normal dosage of diflucan for a yeast infection</a:t>
            </a:r>
            <a:br/>
            <a:r>
              <a:rPr b="false" i="false" strike="noStrike" sz="1200" u="none">
                <a:solidFill>
                  <a:srgbClr val="FFFFFF"/>
                </a:solidFill>
                <a:latin typeface="Calibri"/>
              </a:rPr>
              <a:t>cost of diflucan at rite aid</a:t>
            </a:r>
            <a:br/>
            <a:r>
              <a:rPr b="false" i="false" strike="noStrike" sz="1200" u="none">
                <a:solidFill>
                  <a:srgbClr val="FFFFFF"/>
                </a:solidFill>
                <a:latin typeface="Calibri"/>
              </a:rPr>
              <a:t>diflucan no prescription canada</a:t>
            </a:r>
            <a:br/>
            <a:r>
              <a:rPr b="false" i="false" strike="noStrike" sz="1200" u="none">
                <a:solidFill>
                  <a:srgbClr val="FFFFFF"/>
                </a:solidFill>
                <a:latin typeface="Calibri"/>
              </a:rPr>
              <a:t>cheap fluconazole</a:t>
            </a:r>
            <a:br/>
            <a:r>
              <a:rPr b="false" i="false" strike="noStrike" sz="1200" u="none">
                <a:solidFill>
                  <a:srgbClr val="FFFFFF"/>
                </a:solidFill>
                <a:latin typeface="Calibri"/>
              </a:rPr>
              <a:t>diflucan for oral thrush treatment news</a:t>
            </a:r>
            <a:br/>
            <a:r>
              <a:rPr b="false" i="false" strike="noStrike" sz="1200" u="none">
                <a:solidFill>
                  <a:srgbClr val="FFFFFF"/>
                </a:solidFill>
                <a:latin typeface="Calibri"/>
              </a:rPr>
              <a:t>Prescription retin A costs about 6 or 7 $ in my country</a:t>
            </a:r>
            <a:br/>
            <a:r>
              <a:rPr b="false" i="false" strike="noStrike" sz="1200" u="none">
                <a:solidFill>
                  <a:srgbClr val="FFFFFF"/>
                </a:solidFill>
                <a:latin typeface="Calibri"/>
              </a:rPr>
              <a:t>diflucan 0.5 gel</a:t>
            </a:r>
            <a:br/>
            <a:r>
              <a:rPr b="false" i="false" strike="noStrike" sz="1200" u="none">
                <a:solidFill>
                  <a:srgbClr val="FFFFFF"/>
                </a:solidFill>
                <a:latin typeface="Calibri"/>
              </a:rPr>
              <a:t>Studies show that between 15 and 50 percent of patients will develop symptoms again sometime after the initial flare has disappeared</a:t>
            </a:r>
            <a:br/>
            <a:r>
              <a:rPr b="false" i="false" strike="noStrike" sz="1200" u="none">
                <a:solidFill>
                  <a:srgbClr val="FFFFFF"/>
                </a:solidFill>
                <a:latin typeface="Calibri"/>
              </a:rPr>
              <a:t>diflucan 50 mg prospecto</a:t>
            </a:r>
            <a:br/>
            <a:r>
              <a:rPr b="false" i="false" strike="noStrike" sz="1200" u="none">
                <a:solidFill>
                  <a:srgbClr val="FFFFFF"/>
                </a:solidFill>
                <a:latin typeface="Calibri"/>
              </a:rPr>
              <a:t>online diflucan prescription</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diflucan used to treat</a:t>
            </a:r>
            <a:br/>
            <a:r>
              <a:rPr b="false" i="false" strike="noStrike" sz="1200" u="none">
                <a:solidFill>
                  <a:srgbClr val="FFFFFF"/>
                </a:solidFill>
                <a:latin typeface="Calibri"/>
              </a:rPr>
              <a:t>diflucan tablete 150 mg pret</a:t>
            </a:r>
            <a:br/>
            <a:r>
              <a:rPr b="false" i="false" strike="noStrike" sz="1200" u="none">
                <a:solidFill>
                  <a:srgbClr val="FFFFFF"/>
                </a:solidFill>
                <a:latin typeface="Calibri"/>
              </a:rPr>
              <a:t>fluconazole tablets ip 150 mg used for</a:t>
            </a:r>
            <a:br/>
            <a:r>
              <a:rPr b="false" i="false" strike="noStrike" sz="1200" u="none">
                <a:solidFill>
                  <a:srgbClr val="FFFFFF"/>
                </a:solidFill>
                <a:latin typeface="Calibri"/>
              </a:rPr>
              <a:t>Treatment depends on the clinical presentation and findings</a:t>
            </a:r>
            <a:br/>
            <a:r>
              <a:rPr b="false" i="false" strike="noStrike" sz="1200" u="none">
                <a:solidFill>
                  <a:srgbClr val="FFFFFF"/>
                </a:solidFill>
                <a:latin typeface="Calibri"/>
              </a:rPr>
              <a:t>diflucan 150 mg doza unica pret</a:t>
            </a:r>
            <a:br/>
            <a:r>
              <a:rPr b="false" i="false" strike="noStrike" sz="1200" u="none">
                <a:solidFill>
                  <a:srgbClr val="FFFFFF"/>
                </a:solidFill>
                <a:latin typeface="Calibri"/>
              </a:rPr>
              <a:t>diflucan 150 mg capsule rigide prezzo</a:t>
            </a:r>
            <a:br/>
            <a:r>
              <a:rPr b="false" i="false" strike="noStrike" sz="1200" u="none">
                <a:solidFill>
                  <a:srgbClr val="FFFFFF"/>
                </a:solidFill>
                <a:latin typeface="Calibri"/>
              </a:rPr>
              <a:t>And what she found was that nothing had changed: wildly varying prices for her generic breast cancer drug</a:t>
            </a:r>
            <a:br/>
            <a:r>
              <a:rPr b="false" i="false" strike="noStrike" sz="1200" u="none">
                <a:solidFill>
                  <a:srgbClr val="FFFFFF"/>
                </a:solidFill>
                <a:latin typeface="Calibri"/>
              </a:rPr>
              <a:t>3 doses diflucan yeast infection</a:t>
            </a:r>
            <a:br/>
            <a:r>
              <a:rPr b="false" i="false" strike="noStrike" sz="1200" u="none">
                <a:solidFill>
                  <a:srgbClr val="FFFFFF"/>
                </a:solidFill>
                <a:latin typeface="Calibri"/>
              </a:rPr>
              <a:t>diflucan 150 mg 2 capsule rigide</a:t>
            </a:r>
            <a:br/>
            <a:r>
              <a:rPr b="false" i="false" strike="noStrike" sz="1200" u="none">
                <a:solidFill>
                  <a:srgbClr val="FFFFFF"/>
                </a:solidFill>
                <a:latin typeface="Calibri"/>
              </a:rPr>
              <a:t>cost of fluconazole 150 mg in india</a:t>
            </a:r>
            <a:br/>
            <a:r>
              <a:rPr b="false" i="false" strike="noStrike" sz="1200" u="none">
                <a:solidFill>
                  <a:srgbClr val="FFFFFF"/>
                </a:solidFill>
                <a:latin typeface="Calibri"/>
              </a:rPr>
              <a:t>And then I continue to take it until everyone is feeling better.</a:t>
            </a:r>
            <a:br/>
            <a:r>
              <a:rPr b="false" i="false" strike="noStrike" sz="1200" u="none">
                <a:solidFill>
                  <a:srgbClr val="FFFFFF"/>
                </a:solidFill>
                <a:latin typeface="Calibri"/>
              </a:rPr>
              <a:t>order diflucan online canada</a:t>
            </a:r>
            <a:br/>
            <a:r>
              <a:rPr b="false" i="false" strike="noStrike" sz="1200" u="none">
                <a:solidFill>
                  <a:srgbClr val="FFFFFF"/>
                </a:solidFill>
                <a:latin typeface="Calibri"/>
              </a:rPr>
              <a:t>buy diflucan over the counter</a:t>
            </a:r>
            <a:br/>
            <a:r>
              <a:rPr b="false" i="false" strike="noStrike" sz="1200" u="none">
                <a:solidFill>
                  <a:srgbClr val="FFFFFF"/>
                </a:solidFill>
                <a:latin typeface="Calibri"/>
              </a:rPr>
              <a:t>However, it is not equally effective for all acne problems:</a:t>
            </a:r>
            <a:br/>
            <a:r>
              <a:rPr b="false" i="false" strike="noStrike" sz="1200" u="none">
                <a:solidFill>
                  <a:srgbClr val="FFFFFF"/>
                </a:solidFill>
                <a:latin typeface="Calibri"/>
              </a:rPr>
              <a:t>diflucan 150 mg while pregnant</a:t>
            </a:r>
            <a:br/>
            <a:r>
              <a:rPr b="false" i="false" strike="noStrike" sz="1200" u="none">
                <a:solidFill>
                  <a:srgbClr val="FFFFFF"/>
                </a:solidFill>
                <a:latin typeface="Calibri"/>
              </a:rPr>
              <a:t>To explore doxepin's possibilities further, the researchers conducted a randomized trial</a:t>
            </a:r>
            <a:br/>
            <a:r>
              <a:rPr b="false" i="false" strike="noStrike" sz="1200" u="none">
                <a:solidFill>
                  <a:srgbClr val="FFFFFF"/>
                </a:solidFill>
                <a:latin typeface="Calibri"/>
              </a:rPr>
              <a:t>diflucan 150 mg 2 capsulas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took Clomid and that is how we conceived DD</a:t>
            </a:r>
            <a:br/>
            <a:r>
              <a:rPr b="false" i="false" strike="noStrike" sz="1200" u="none">
                <a:solidFill>
                  <a:srgbClr val="FFFFFF"/>
                </a:solidFill>
                <a:latin typeface="Calibri"/>
              </a:rPr>
              <a:t>can u buy diflucan online</a:t>
            </a:r>
            <a:br/>
            <a:r>
              <a:rPr b="false" i="false" strike="noStrike" sz="1200" u="none">
                <a:solidFill>
                  <a:srgbClr val="FFFFFF"/>
                </a:solidFill>
                <a:latin typeface="Calibri"/>
              </a:rPr>
              <a:t>single dose diflucan for oral thrush</a:t>
            </a:r>
            <a:br/>
            <a:r>
              <a:rPr b="false" i="false" strike="noStrike" sz="1200" u="none">
                <a:solidFill>
                  <a:srgbClr val="FFFFFF"/>
                </a:solidFill>
                <a:latin typeface="Calibri"/>
              </a:rPr>
              <a:t>how quickly does diflucan work for oral thrush</a:t>
            </a:r>
            <a:br/>
            <a:r>
              <a:rPr b="false" i="false" strike="noStrike" sz="1200" u="none">
                <a:solidFill>
                  <a:srgbClr val="FFFFFF"/>
                </a:solidFill>
                <a:latin typeface="Calibri"/>
              </a:rPr>
              <a:t>The infection should readily oozefrom the hole made by the needle</a:t>
            </a:r>
            <a:br/>
            <a:r>
              <a:rPr b="false" i="false" strike="noStrike" sz="1200" u="none">
                <a:solidFill>
                  <a:srgbClr val="FFFFFF"/>
                </a:solidFill>
                <a:latin typeface="Calibri"/>
              </a:rPr>
              <a:t>diflucan used to treat std</a:t>
            </a:r>
            <a:br/>
            <a:r>
              <a:rPr b="false" i="false" strike="noStrike" sz="1200" u="none">
                <a:solidFill>
                  <a:srgbClr val="FFFFFF"/>
                </a:solidFill>
                <a:latin typeface="Calibri"/>
              </a:rPr>
              <a:t>fluconazole dispersible tablets 50 mg</a:t>
            </a:r>
            <a:br/>
            <a:r>
              <a:rPr b="false" i="false" strike="noStrike" sz="1200" u="none">
                <a:solidFill>
                  <a:srgbClr val="FFFFFF"/>
                </a:solidFill>
                <a:latin typeface="Calibri"/>
              </a:rPr>
              <a:t>diflucan tablets boots</a:t>
            </a:r>
            <a:br/>
            <a:r>
              <a:rPr b="false" i="false" strike="noStrike" sz="1200" u="none">
                <a:solidFill>
                  <a:srgbClr val="FFFFFF"/>
                </a:solidFill>
                <a:latin typeface="Calibri"/>
              </a:rPr>
              <a:t>oral thrush treatment diflucan dosage</a:t>
            </a:r>
            <a:br/>
            <a:r>
              <a:rPr b="false" i="false" strike="noStrike" sz="1200" u="none">
                <a:solidFill>
                  <a:srgbClr val="FFFFFF"/>
                </a:solidFill>
                <a:latin typeface="Calibri"/>
              </a:rPr>
              <a:t>fluconazole mg dosage</a:t>
            </a:r>
            <a:br/>
            <a:r>
              <a:rPr b="false" i="false" strike="noStrike" sz="1200" u="none">
                <a:solidFill>
                  <a:srgbClr val="FFFFFF"/>
                </a:solidFill>
                <a:latin typeface="Calibri"/>
              </a:rPr>
              <a:t>fluconazole online prescription</a:t>
            </a:r>
            <a:br/>
            <a:r>
              <a:rPr b="false" i="false" strike="noStrike" sz="1200" u="none">
                <a:solidFill>
                  <a:srgbClr val="FFFFFF"/>
                </a:solidFill>
                <a:latin typeface="Calibri"/>
              </a:rPr>
              <a:t>how quickly diflucan works</a:t>
            </a:r>
            <a:br/>
            <a:r>
              <a:rPr b="false" i="false" strike="noStrike" sz="1200" u="none">
                <a:solidFill>
                  <a:srgbClr val="FFFFFF"/>
                </a:solidFill>
                <a:latin typeface="Calibri"/>
              </a:rPr>
              <a:t>yeast infection getting worse after diflucan</a:t>
            </a:r>
            <a:br/>
            <a:r>
              <a:rPr b="false" i="false" strike="noStrike" sz="1200" u="none">
                <a:solidFill>
                  <a:srgbClr val="FFFFFF"/>
                </a:solidFill>
                <a:latin typeface="Calibri"/>
              </a:rPr>
              <a:t>Paxil uses may also include the treatment of certain anxiety orders, panic attacks, and OCD</a:t>
            </a:r>
            <a:br/>
            <a:r>
              <a:rPr b="false" i="false" strike="noStrike" sz="1200" u="none">
                <a:solidFill>
                  <a:srgbClr val="FFFFFF"/>
                </a:solidFill>
                <a:latin typeface="Calibri"/>
              </a:rPr>
              <a:t>can i buy diflucan over the counter</a:t>
            </a:r>
            <a:br/>
            <a:r>
              <a:rPr b="false" i="false" strike="noStrike" sz="1200" u="none">
                <a:solidFill>
                  <a:srgbClr val="FFFFFF"/>
                </a:solidFill>
                <a:latin typeface="Calibri"/>
              </a:rPr>
              <a:t>diflucan 50 mg tablets</a:t>
            </a:r>
            <a:br/>
            <a:r>
              <a:rPr b="false" i="false" strike="noStrike" sz="1200" u="none">
                <a:solidFill>
                  <a:srgbClr val="FFFFFF"/>
                </a:solidFill>
                <a:latin typeface="Calibri"/>
              </a:rPr>
              <a:t>The chaim sheba medical center, dissolved by Favus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you get diflucan over the counter in canada</a:t>
            </a:r>
            <a:br/>
            <a:r>
              <a:rPr b="false" i="false" strike="noStrike" sz="1200" u="none">
                <a:solidFill>
                  <a:srgbClr val="FFFFFF"/>
                </a:solidFill>
                <a:latin typeface="Calibri"/>
              </a:rPr>
              <a:t>diflucan uses</a:t>
            </a:r>
            <a:br/>
            <a:r>
              <a:rPr b="false" i="false" strike="noStrike" sz="1200" u="none">
                <a:solidFill>
                  <a:srgbClr val="FFFFFF"/>
                </a:solidFill>
                <a:latin typeface="Calibri"/>
              </a:rPr>
              <a:t>diflucan over the counter</a:t>
            </a:r>
            <a:br/>
            <a:r>
              <a:rPr b="false" i="false" strike="noStrike" sz="1200" u="none">
                <a:solidFill>
                  <a:srgbClr val="FFFFFF"/>
                </a:solidFill>
                <a:latin typeface="Calibri"/>
              </a:rPr>
              <a:t>Beispielsweise kn Infektionen durch Chlamydien zu einer Frhgeburt sowie schwerer Konjunktivitis, Otitis media und Pneumonie beim Neugeborenen fhren.</a:t>
            </a:r>
            <a:br/>
            <a:r>
              <a:rPr b="false" i="false" strike="noStrike" sz="1200" u="none">
                <a:solidFill>
                  <a:srgbClr val="FFFFFF"/>
                </a:solidFill>
                <a:latin typeface="Calibri"/>
              </a:rPr>
              <a:t>buy fluconazole 150mg tablets</a:t>
            </a:r>
            <a:br/>
            <a:r>
              <a:rPr b="false" i="false" strike="noStrike" sz="1200" u="none">
                <a:solidFill>
                  <a:srgbClr val="FFFFFF"/>
                </a:solidFill>
                <a:latin typeface="Calibri"/>
              </a:rPr>
              <a:t>There is, however, plenty of scientific evidence that amitriptyline is efficacious in migraine prevention</a:t>
            </a:r>
            <a:br/>
            <a:r>
              <a:rPr b="false" i="false" strike="noStrike" sz="1200" u="none">
                <a:solidFill>
                  <a:srgbClr val="FFFFFF"/>
                </a:solidFill>
                <a:latin typeface="Calibri"/>
              </a:rPr>
              <a:t>buy diflucan online usa</a:t>
            </a:r>
            <a:br/>
            <a:r>
              <a:rPr b="false" i="false" strike="noStrike" sz="1200" u="none">
                <a:solidFill>
                  <a:srgbClr val="FFFFFF"/>
                </a:solidFill>
                <a:latin typeface="Calibri"/>
              </a:rPr>
              <a:t>how long does it take for diflucan to treat a yeast infection</a:t>
            </a:r>
            <a:br/>
            <a:r>
              <a:rPr b="false" i="false" strike="noStrike" sz="1200" u="none">
                <a:solidFill>
                  <a:srgbClr val="FFFFFF"/>
                </a:solidFill>
                <a:latin typeface="Calibri"/>
              </a:rPr>
              <a:t>diflucan tabletas 150mg</a:t>
            </a:r>
            <a:br/>
            <a:r>
              <a:rPr b="false" i="false" strike="noStrike" sz="1200" u="none">
                <a:solidFill>
                  <a:srgbClr val="FFFFFF"/>
                </a:solidFill>
                <a:latin typeface="Calibri"/>
              </a:rPr>
              <a:t>diflucan yeast infection single dose</a:t>
            </a:r>
            <a:br/>
            <a:r>
              <a:rPr b="false" i="false" strike="noStrike" sz="1200" u="none">
                <a:solidFill>
                  <a:srgbClr val="FFFFFF"/>
                </a:solidFill>
                <a:latin typeface="Calibri"/>
              </a:rPr>
              <a:t>buy diflucan uk</a:t>
            </a:r>
            <a:br/>
            <a:r>
              <a:rPr b="false" i="false" strike="noStrike" sz="1200" u="none">
                <a:solidFill>
                  <a:srgbClr val="FFFFFF"/>
                </a:solidFill>
                <a:latin typeface="Calibri"/>
              </a:rPr>
              <a:t>how long does it take for diflucan to clear up a yeast infection</a:t>
            </a:r>
            <a:br/>
            <a:r>
              <a:rPr b="false" i="false" strike="noStrike" sz="1200" u="none">
                <a:solidFill>
                  <a:srgbClr val="FFFFFF"/>
                </a:solidFill>
                <a:latin typeface="Calibri"/>
              </a:rPr>
              <a:t>diflucan 150 mg tabs</a:t>
            </a:r>
            <a:br/>
            <a:r>
              <a:rPr b="false" i="false" strike="noStrike" sz="1200" u="none">
                <a:solidFill>
                  <a:srgbClr val="FFFFFF"/>
                </a:solidFill>
                <a:latin typeface="Calibri"/>
              </a:rPr>
              <a:t>is diflucan good for bv</a:t>
            </a:r>
            <a:br/>
            <a:r>
              <a:rPr b="false" i="false" strike="noStrike" sz="1200" u="none">
                <a:solidFill>
                  <a:srgbClr val="FFFFFF"/>
                </a:solidFill>
                <a:latin typeface="Calibri"/>
              </a:rPr>
              <a:t>diflucan for uti</a:t>
            </a:r>
            <a:br/>
            <a:r>
              <a:rPr b="false" i="false" strike="noStrike" sz="1200" u="none">
                <a:solidFill>
                  <a:srgbClr val="FFFFFF"/>
                </a:solidFill>
                <a:latin typeface="Calibri"/>
              </a:rPr>
              <a:t>generic fluconazole</a:t>
            </a:r>
            <a:br/>
            <a:r>
              <a:rPr b="false" i="false" strike="noStrike" sz="1200" u="none">
                <a:solidFill>
                  <a:srgbClr val="FFFFFF"/>
                </a:solidFill>
                <a:latin typeface="Calibri"/>
              </a:rPr>
              <a:t>diflucan 1 pill dosage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If you have emphysema or chronic bronchitis, you know how miserable it feels when you catch a cold</a:t>
            </a:r>
            <a:br/>
            <a:r>
              <a:rPr b="false" i="false" strike="noStrike" sz="1200" u="none">
                <a:solidFill>
                  <a:srgbClr val="FFFFFF"/>
                </a:solidFill>
                <a:latin typeface="Calibri"/>
              </a:rPr>
              <a:t>can you buy fluconazole otc</a:t>
            </a:r>
            <a:br/>
            <a:r>
              <a:rPr b="false" i="false" strike="noStrike" sz="1200" u="none">
                <a:solidFill>
                  <a:srgbClr val="FFFFFF"/>
                </a:solidFill>
                <a:latin typeface="Calibri"/>
              </a:rPr>
              <a:t>diflucan online canadian pharmacy</a:t>
            </a:r>
            <a:br/>
            <a:r>
              <a:rPr b="false" i="false" strike="noStrike" sz="1200" u="none">
                <a:solidFill>
                  <a:srgbClr val="FFFFFF"/>
                </a:solidFill>
                <a:latin typeface="Calibri"/>
              </a:rPr>
              <a:t>Deliveryagencies : EMS, UPS AND DHL, with TRACKING NUMBER</a:t>
            </a:r>
            <a:br/>
            <a:r>
              <a:rPr b="false" i="false" strike="noStrike" sz="1200" u="none">
                <a:solidFill>
                  <a:srgbClr val="FFFFFF"/>
                </a:solidFill>
                <a:latin typeface="Calibri"/>
              </a:rPr>
              <a:t>how to get prescribed diflucan</a:t>
            </a:r>
            <a:br/>
            <a:r>
              <a:rPr b="false" i="false" strike="noStrike" sz="1200" u="none">
                <a:solidFill>
                  <a:srgbClr val="FFFFFF"/>
                </a:solidFill>
                <a:latin typeface="Calibri"/>
              </a:rPr>
              <a:t>aspen fluconazole 200 mg tablets</a:t>
            </a:r>
            <a:br/>
            <a:r>
              <a:rPr b="false" i="false" strike="noStrike" sz="1200" u="none">
                <a:solidFill>
                  <a:srgbClr val="FFFFFF"/>
                </a:solidFill>
                <a:latin typeface="Calibri"/>
              </a:rPr>
              <a:t>purchase diflucan</a:t>
            </a:r>
            <a:br/>
            <a:r>
              <a:rPr b="false" i="false" strike="noStrike" sz="1200" u="none">
                <a:solidFill>
                  <a:srgbClr val="FFFFFF"/>
                </a:solidFill>
                <a:latin typeface="Calibri"/>
              </a:rPr>
              <a:t>First of all, it will take a long time for you to really feel the zoloft, and most likely at a higher dose than what you are on</a:t>
            </a:r>
            <a:br/>
            <a:r>
              <a:rPr b="false" i="false" strike="noStrike" sz="1200" u="none">
                <a:solidFill>
                  <a:srgbClr val="FFFFFF"/>
                </a:solidFill>
                <a:latin typeface="Calibri"/>
              </a:rPr>
              <a:t>diflucan 150 uses</a:t>
            </a:r>
            <a:br/>
            <a:r>
              <a:rPr b="false" i="false" strike="noStrike" sz="1200" u="none">
                <a:solidFill>
                  <a:srgbClr val="FFFFFF"/>
                </a:solidFill>
                <a:latin typeface="Calibri"/>
              </a:rPr>
              <a:t>diflucan over the counter walgreens</a:t>
            </a:r>
            <a:br/>
            <a:r>
              <a:rPr b="false" i="false" strike="noStrike" sz="1200" u="none">
                <a:solidFill>
                  <a:srgbClr val="FFFFFF"/>
                </a:solidFill>
                <a:latin typeface="Calibri"/>
              </a:rPr>
              <a:t>diflucan tablets 150 mg</a:t>
            </a:r>
            <a:br/>
            <a:r>
              <a:rPr b="false" i="false" strike="noStrike" sz="1200" u="none">
                <a:solidFill>
                  <a:srgbClr val="FFFFFF"/>
                </a:solidFill>
                <a:latin typeface="Calibri"/>
              </a:rPr>
              <a:t>Avoid having a light right above or behind you</a:t>
            </a:r>
            <a:br/>
            <a:r>
              <a:rPr b="false" i="false" strike="noStrike" sz="1200" u="none">
                <a:solidFill>
                  <a:srgbClr val="FFFFFF"/>
                </a:solidFill>
                <a:latin typeface="Calibri"/>
              </a:rPr>
              <a:t>diflucan pill for uti</a:t>
            </a:r>
            <a:br/>
            <a:r>
              <a:rPr b="false" i="false" strike="noStrike" sz="1200" u="none">
                <a:solidFill>
                  <a:srgbClr val="FFFFFF"/>
                </a:solidFill>
                <a:latin typeface="Calibri"/>
              </a:rPr>
              <a:t>fluconazole (tabletas de diflucan)</a:t>
            </a:r>
            <a:br/>
            <a:r>
              <a:rPr b="false" i="false" strike="noStrike" sz="1200" u="none">
                <a:solidFill>
                  <a:srgbClr val="FFFFFF"/>
                </a:solidFill>
                <a:latin typeface="Calibri"/>
              </a:rPr>
              <a:t>diflucan 150 mg 1 capsule</a:t>
            </a:r>
            <a:br/>
            <a:r>
              <a:rPr b="false" i="false" strike="noStrike" sz="1200" u="none">
                <a:solidFill>
                  <a:srgbClr val="FFFFFF"/>
                </a:solidFill>
                <a:latin typeface="Calibri"/>
              </a:rPr>
              <a:t>fluconazole (diflucan) 150 mg oral tablet</a:t>
            </a:r>
            <a:br/>
            <a:r>
              <a:rPr b="false" i="false" strike="noStrike" sz="1200" u="none">
                <a:solidFill>
                  <a:srgbClr val="FFFFFF"/>
                </a:solidFill>
                <a:latin typeface="Calibri"/>
              </a:rPr>
              <a:t>diflucan 150 mg over the counter</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fluconazole 150mg tablets used for</a:t>
            </a:r>
            <a:br/>
            <a:r>
              <a:rPr b="false" i="false" strike="noStrike" sz="1200" u="none">
                <a:solidFill>
                  <a:srgbClr val="FFFFFF"/>
                </a:solidFill>
                <a:latin typeface="Calibri"/>
              </a:rPr>
              <a:t>I have had them most of my life, actually</a:t>
            </a:r>
            <a:br/>
            <a:r>
              <a:rPr b="false" i="false" strike="noStrike" sz="1200" u="none">
                <a:solidFill>
                  <a:srgbClr val="FFFFFF"/>
                </a:solidFill>
                <a:latin typeface="Calibri"/>
              </a:rPr>
              <a:t>best price diflucan</a:t>
            </a:r>
            <a:br/>
            <a:r>
              <a:rPr b="false" i="false" strike="noStrike" sz="1200" u="none">
                <a:solidFill>
                  <a:srgbClr val="FFFFFF"/>
                </a:solidFill>
                <a:latin typeface="Calibri"/>
              </a:rPr>
              <a:t>buy diflucan</a:t>
            </a:r>
            <a:br/>
            <a:r>
              <a:rPr b="false" i="false" strike="noStrike" sz="1200" u="none">
                <a:solidFill>
                  <a:srgbClr val="FFFFFF"/>
                </a:solidFill>
                <a:latin typeface="Calibri"/>
              </a:rPr>
              <a:t>fluconazole online</a:t>
            </a:r>
            <a:br/>
            <a:r>
              <a:rPr b="false" i="false" strike="noStrike" sz="1200" u="none">
                <a:solidFill>
                  <a:srgbClr val="FFFFFF"/>
                </a:solidFill>
                <a:latin typeface="Calibri"/>
              </a:rPr>
              <a:t>diflucan otc canada</a:t>
            </a:r>
            <a:br/>
            <a:r>
              <a:rPr b="false" i="false" strike="noStrike" sz="1200" u="none">
                <a:solidFill>
                  <a:srgbClr val="FFFFFF"/>
                </a:solidFill>
                <a:latin typeface="Calibri"/>
              </a:rPr>
              <a:t>is 100mg enough to even start pushing me out of the black hole I've submerged into?</a:t>
            </a:r>
            <a:br/>
            <a:r>
              <a:rPr b="false" i="false" strike="noStrike" sz="1200" u="none">
                <a:solidFill>
                  <a:srgbClr val="FFFFFF"/>
                </a:solidFill>
                <a:latin typeface="Calibri"/>
              </a:rPr>
              <a:t>how long does it take for a yeast infection to clear up using diflucan</a:t>
            </a:r>
            <a:br/>
            <a:r>
              <a:rPr b="false" i="false" strike="noStrike" sz="1200" u="none">
                <a:solidFill>
                  <a:srgbClr val="FFFFFF"/>
                </a:solidFill>
                <a:latin typeface="Calibri"/>
              </a:rPr>
              <a:t>diflucan tablets dosage</a:t>
            </a:r>
            <a:br/>
            <a:r>
              <a:rPr b="false" i="false" strike="noStrike" sz="1200" u="none">
                <a:solidFill>
                  <a:srgbClr val="FFFFFF"/>
                </a:solidFill>
                <a:latin typeface="Calibri"/>
              </a:rPr>
              <a:t>diflucan to buy uk</a:t>
            </a:r>
            <a:br/>
            <a:r>
              <a:rPr b="false" i="false" strike="noStrike" sz="1200" u="none">
                <a:solidFill>
                  <a:srgbClr val="FFFFFF"/>
                </a:solidFill>
                <a:latin typeface="Calibri"/>
              </a:rPr>
              <a:t>diflucan treatment for nipple yeast</a:t>
            </a:r>
            <a:br/>
            <a:r>
              <a:rPr b="false" i="false" strike="noStrike" sz="1200" u="none">
                <a:solidFill>
                  <a:srgbClr val="FFFFFF"/>
                </a:solidFill>
                <a:latin typeface="Calibri"/>
              </a:rPr>
              <a:t>does diflucan work for uti</a:t>
            </a:r>
            <a:br/>
            <a:r>
              <a:rPr b="false" i="false" strike="noStrike" sz="1200" u="none">
                <a:solidFill>
                  <a:srgbClr val="FFFFFF"/>
                </a:solidFill>
                <a:latin typeface="Calibri"/>
              </a:rPr>
              <a:t>fluconazole tablets 150 mg cipla</a:t>
            </a:r>
            <a:br/>
            <a:r>
              <a:rPr b="false" i="false" strike="noStrike" sz="1200" u="none">
                <a:solidFill>
                  <a:srgbClr val="FFFFFF"/>
                </a:solidFill>
                <a:latin typeface="Calibri"/>
              </a:rPr>
              <a:t>The course is chronic and waxes and wanes in severity, often in response to stress.</a:t>
            </a:r>
            <a:br/>
            <a:r>
              <a:rPr b="false" i="false" strike="noStrike" sz="1200" u="none">
                <a:solidFill>
                  <a:srgbClr val="FFFFFF"/>
                </a:solidFill>
                <a:latin typeface="Calibri"/>
              </a:rPr>
              <a:t>diflucan prescription online</a:t>
            </a:r>
            <a:br/>
            <a:r>
              <a:rPr b="false" i="false" strike="noStrike" sz="1200" u="none">
                <a:solidFill>
                  <a:srgbClr val="FFFFFF"/>
                </a:solidFill>
                <a:latin typeface="Calibri"/>
              </a:rPr>
              <a:t>Also my face has become mroe greasy resulting in a few spots etc (nothing horrendous though).</a:t>
            </a:r>
            <a:br/>
            <a:r>
              <a:rPr b="false" i="false" strike="noStrike" sz="1200" u="none">
                <a:solidFill>
                  <a:srgbClr val="FFFFFF"/>
                </a:solidFill>
                <a:latin typeface="Calibri"/>
              </a:rPr>
              <a:t>diflucan yeast infection male</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diflucan 50 mg price</a:t>
            </a:r>
            <a:br/>
            <a:r>
              <a:rPr b="false" i="false" strike="noStrike" sz="1200" u="none">
                <a:solidFill>
                  <a:srgbClr val="FFFFFF"/>
                </a:solidFill>
                <a:latin typeface="Calibri"/>
              </a:rPr>
              <a:t>No side effects addressing lifestyle issues such as soon as intercourse with an infected lover, t expect it to be, impress your wife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2015-12-20T01:16:47+04:00</dcterms:created>
  <dcterms:modified xsi:type="dcterms:W3CDTF">2015-12-20T01:16:47+04:00</dcterms:modified>
  <dc:title>Buy Fluconazole For Humans - Fluconazole (diflucan) 150 Mg Oral Tablet</dc:title>
  <dc:description>Purchase diflucan over counter, diflucan for yeast infection on skin, diflucan for yeast infection how long to work, fluconazole costco price, diflucan costco, can i get diflucan at walgreens, is it safe to take 300 mg of diflucan</dc:description>
  <dc:subject>Buy Fluconazole For Humans - Fluconazole (diflucan) 150 Mg Oral Tablet</dc:subject>
  <cp:keywords>para que sirve el diflucan de 150 mg, can you buy diflucan at walmart, diflucan for jock itch, fluconazole online nz, diflucan 100 mg dosage, cost of diflucan at rite aid, cost of fluconazole 150 mg in india, diflucan 50 mg tablets, can you get diflucan over the counter in canada, what is fluconazole 150mg tablets used for</cp:keywords>
  <cp:category/>
</cp:coreProperties>
</file>