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5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5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5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5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6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Differin Gel 0.1 (adapalene) (30 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differin gel cause cystic acne</a:t>
            </a:r>
            <a:br/>
            <a:r>
              <a:rPr b="false" i="false" strike="noStrike" sz="1200" u="none">
                <a:solidFill>
                  <a:srgbClr val="FFFFFF"/>
                </a:solidFill>
                <a:latin typeface="Calibri"/>
              </a:rPr>
              <a:t>But taking so much Xanax is not good for you, either</a:t>
            </a:r>
            <a:br/>
            <a:r>
              <a:rPr b="false" i="false" strike="noStrike" sz="1200" u="none">
                <a:solidFill>
                  <a:srgbClr val="FFFFFF"/>
                </a:solidFill>
                <a:latin typeface="Calibri"/>
              </a:rPr>
              <a:t>differin acne.org</a:t>
            </a:r>
            <a:br/>
            <a:r>
              <a:rPr b="false" i="false" strike="noStrike" sz="1200" u="none">
                <a:solidFill>
                  <a:srgbClr val="FFFFFF"/>
                </a:solidFill>
                <a:latin typeface="Calibri"/>
              </a:rPr>
              <a:t>what is differin gel 3</a:t>
            </a:r>
            <a:br/>
            <a:r>
              <a:rPr b="false" i="false" strike="noStrike" sz="1200" u="none">
                <a:solidFill>
                  <a:srgbClr val="FFFFFF"/>
                </a:solidFill>
                <a:latin typeface="Calibri"/>
              </a:rPr>
              <a:t>differin gel 0.1 price</a:t>
            </a:r>
            <a:br/>
            <a:r>
              <a:rPr b="false" i="false" strike="noStrike" sz="1200" u="none">
                <a:solidFill>
                  <a:srgbClr val="FFFFFF"/>
                </a:solidFill>
                <a:latin typeface="Calibri"/>
              </a:rPr>
              <a:t>buy differin canada</a:t>
            </a:r>
            <a:br/>
            <a:r>
              <a:rPr b="false" i="false" strike="noStrike" sz="1200" u="none">
                <a:solidFill>
                  <a:srgbClr val="FFFFFF"/>
                </a:solidFill>
                <a:latin typeface="Calibri"/>
              </a:rPr>
              <a:t>differin cream cystic acne</a:t>
            </a:r>
            <a:br/>
            <a:r>
              <a:rPr b="false" i="false" strike="noStrike" sz="1200" u="none">
                <a:solidFill>
                  <a:srgbClr val="FFFFFF"/>
                </a:solidFill>
                <a:latin typeface="Calibri"/>
              </a:rPr>
              <a:t>differin price singapore</a:t>
            </a:r>
            <a:br/>
            <a:r>
              <a:rPr b="false" i="false" strike="noStrike" sz="1200" u="none">
                <a:solidFill>
                  <a:srgbClr val="FFFFFF"/>
                </a:solidFill>
                <a:latin typeface="Calibri"/>
              </a:rPr>
              <a:t>buy adapalene cream 0.1</a:t>
            </a:r>
            <a:br/>
            <a:r>
              <a:rPr b="false" i="false" strike="noStrike" sz="1200" u="none">
                <a:solidFill>
                  <a:srgbClr val="FFFFFF"/>
                </a:solidFill>
                <a:latin typeface="Calibri"/>
              </a:rPr>
              <a:t>differin gel buy</a:t>
            </a:r>
            <a:br/>
            <a:r>
              <a:rPr b="false" i="false" strike="noStrike" sz="1200" u="none">
                <a:solidFill>
                  <a:srgbClr val="FFFFFF"/>
                </a:solidFill>
                <a:latin typeface="Calibri"/>
              </a:rPr>
              <a:t>buy adapalene online uk</a:t>
            </a:r>
            <a:br/>
            <a:r>
              <a:rPr b="false" i="false" strike="noStrike" sz="1200" u="none">
                <a:solidFill>
                  <a:srgbClr val="FFFFFF"/>
                </a:solidFill>
                <a:latin typeface="Calibri"/>
              </a:rPr>
              <a:t>Recurrent thrush can be controlled in most women using doses of oral antifungals combined with topical treatments</a:t>
            </a:r>
            <a:br/>
            <a:r>
              <a:rPr b="false" i="false" strike="noStrike" sz="1200" u="none">
                <a:solidFill>
                  <a:srgbClr val="FFFFFF"/>
                </a:solidFill>
                <a:latin typeface="Calibri"/>
              </a:rPr>
              <a:t>adapalene differin review</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acne.org reviews</a:t>
            </a:r>
            <a:br/>
            <a:r>
              <a:rPr b="false" i="false" strike="noStrike" sz="1200" u="none">
                <a:solidFill>
                  <a:srgbClr val="FFFFFF"/>
                </a:solidFill>
                <a:latin typeface="Calibri"/>
              </a:rPr>
              <a:t>Tretinoin cream is available in three different strengths: 0.025%, 0.05%, and 0.1%</a:t>
            </a:r>
            <a:br/>
            <a:r>
              <a:rPr b="false" i="false" strike="noStrike" sz="1200" u="none">
                <a:solidFill>
                  <a:srgbClr val="FFFFFF"/>
                </a:solidFill>
                <a:latin typeface="Calibri"/>
              </a:rPr>
              <a:t>differin 0.1 cream 45gm</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what is differin cream</a:t>
            </a:r>
            <a:br/>
            <a:r>
              <a:rPr b="false" i="false" strike="noStrike" sz="1200" u="none">
                <a:solidFill>
                  <a:srgbClr val="FFFFFF"/>
                </a:solidFill>
                <a:latin typeface="Calibri"/>
              </a:rPr>
              <a:t>cost of differin .3 gel</a:t>
            </a:r>
            <a:br/>
            <a:r>
              <a:rPr b="false" i="false" strike="noStrike" sz="1200" u="none">
                <a:solidFill>
                  <a:srgbClr val="FFFFFF"/>
                </a:solidFill>
                <a:latin typeface="Calibri"/>
              </a:rPr>
              <a:t>adapalene differin 0.1 cream</a:t>
            </a:r>
            <a:br/>
            <a:r>
              <a:rPr b="false" i="false" strike="noStrike" sz="1200" u="none">
                <a:solidFill>
                  <a:srgbClr val="FFFFFF"/>
                </a:solidFill>
                <a:latin typeface="Calibri"/>
              </a:rPr>
              <a:t>differin causing cystic acne</a:t>
            </a:r>
            <a:br/>
            <a:r>
              <a:rPr b="false" i="false" strike="noStrike" sz="1200" u="none">
                <a:solidFill>
                  <a:srgbClr val="FFFFFF"/>
                </a:solidFill>
                <a:latin typeface="Calibri"/>
              </a:rPr>
              <a:t>differin adapalene 0.1 gel</a:t>
            </a:r>
            <a:br/>
            <a:r>
              <a:rPr b="false" i="false" strike="noStrike" sz="1200" u="none">
                <a:solidFill>
                  <a:srgbClr val="FFFFFF"/>
                </a:solidFill>
                <a:latin typeface="Calibri"/>
              </a:rPr>
              <a:t>differin gel 03 reviews</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discount coupon for differin</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adapalene gel .1 coupon</a:t>
            </a:r>
            <a:br/>
            <a:r>
              <a:rPr b="false" i="false" strike="noStrike" sz="1200" u="none">
                <a:solidFill>
                  <a:srgbClr val="FFFFFF"/>
                </a:solidFill>
                <a:latin typeface="Calibri"/>
              </a:rPr>
              <a:t>In this case, the infection is only discovered when a human or another animal develops ringworm</a:t>
            </a:r>
            <a:br/>
            <a:r>
              <a:rPr b="false" i="false" strike="noStrike" sz="1200" u="none">
                <a:solidFill>
                  <a:srgbClr val="FFFFFF"/>
                </a:solidFill>
                <a:latin typeface="Calibri"/>
              </a:rPr>
              <a:t>buy differin gel 0.1</a:t>
            </a:r>
            <a:br/>
            <a:r>
              <a:rPr b="false" i="false" strike="noStrike" sz="1200" u="none">
                <a:solidFill>
                  <a:srgbClr val="FFFFFF"/>
                </a:solidFill>
                <a:latin typeface="Calibri"/>
              </a:rPr>
              <a:t>differin cream buy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cream 0.1 coupon</a:t>
            </a:r>
            <a:br/>
            <a:r>
              <a:rPr b="false" i="false" strike="noStrike" sz="1200" u="none">
                <a:solidFill>
                  <a:srgbClr val="FFFFFF"/>
                </a:solidFill>
                <a:latin typeface="Calibri"/>
              </a:rPr>
              <a:t>is differin good for acne scars</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differin adapalene gel 0.1 price in malaysia</a:t>
            </a:r>
            <a:br/>
            <a:r>
              <a:rPr b="false" i="false" strike="noStrike" sz="1200" u="none">
                <a:solidFill>
                  <a:srgbClr val="FFFFFF"/>
                </a:solidFill>
                <a:latin typeface="Calibri"/>
              </a:rPr>
              <a:t>Making copycat Lipitor would have required a big chunk of its API and oral-dosage capacity</a:t>
            </a:r>
            <a:br/>
            <a:r>
              <a:rPr b="false" i="false" strike="noStrike" sz="1200" u="none">
                <a:solidFill>
                  <a:srgbClr val="FFFFFF"/>
                </a:solidFill>
                <a:latin typeface="Calibri"/>
              </a:rPr>
              <a:t>differin gel for cystic acne</a:t>
            </a:r>
            <a:br/>
            <a:r>
              <a:rPr b="false" i="false" strike="noStrike" sz="1200" u="none">
                <a:solidFill>
                  <a:srgbClr val="FFFFFF"/>
                </a:solidFill>
                <a:latin typeface="Calibri"/>
              </a:rPr>
              <a:t>adapalene differin gel</a:t>
            </a:r>
            <a:br/>
            <a:r>
              <a:rPr b="false" i="false" strike="noStrike" sz="1200" u="none">
                <a:solidFill>
                  <a:srgbClr val="FFFFFF"/>
                </a:solidFill>
                <a:latin typeface="Calibri"/>
              </a:rPr>
              <a:t>I am only 28 years old and not sure where to go from here.</a:t>
            </a:r>
            <a:br/>
            <a:r>
              <a:rPr b="false" i="false" strike="noStrike" sz="1200" u="none">
                <a:solidFill>
                  <a:srgbClr val="FFFFFF"/>
                </a:solidFill>
                <a:latin typeface="Calibri"/>
              </a:rPr>
              <a:t>differin gel 0.3 price in india</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adapalene gel purchase</a:t>
            </a:r>
            <a:br/>
            <a:r>
              <a:rPr b="false" i="false" strike="noStrike" sz="1200" u="none">
                <a:solidFill>
                  <a:srgbClr val="FFFFFF"/>
                </a:solidFill>
                <a:latin typeface="Calibri"/>
              </a:rPr>
              <a:t>adapalene gel uses</a:t>
            </a:r>
            <a:br/>
            <a:r>
              <a:rPr b="false" i="false" strike="noStrike" sz="1200" u="none">
                <a:solidFill>
                  <a:srgbClr val="FFFFFF"/>
                </a:solidFill>
                <a:latin typeface="Calibri"/>
              </a:rPr>
              <a:t>So I have a lot more to go through.</a:t>
            </a:r>
            <a:br/>
            <a:r>
              <a:rPr b="false" i="false" strike="noStrike" sz="1200" u="none">
                <a:solidFill>
                  <a:srgbClr val="FFFFFF"/>
                </a:solidFill>
                <a:latin typeface="Calibri"/>
              </a:rPr>
              <a:t>differin cream 0.1 uses</a:t>
            </a:r>
            <a:br/>
            <a:r>
              <a:rPr b="false" i="false" strike="noStrike" sz="1200" u="none">
                <a:solidFill>
                  <a:srgbClr val="FFFFFF"/>
                </a:solidFill>
                <a:latin typeface="Calibri"/>
              </a:rPr>
              <a:t>differin gel 0.1 w w reviews</a:t>
            </a:r>
            <a:br/>
            <a:r>
              <a:rPr b="false" i="false" strike="noStrike" sz="1200" u="none">
                <a:solidFill>
                  <a:srgbClr val="FFFFFF"/>
                </a:solidFill>
                <a:latin typeface="Calibri"/>
              </a:rPr>
              <a:t>differin gel price philippines</a:t>
            </a:r>
            <a:br/>
            <a:r>
              <a:rPr b="false" i="false" strike="noStrike" sz="1200" u="none">
                <a:solidFill>
                  <a:srgbClr val="FFFFFF"/>
                </a:solidFill>
                <a:latin typeface="Calibri"/>
              </a:rPr>
              <a:t>where can i buy differin cream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differin adapalene gel 0.3 para que sirve</a:t>
            </a:r>
            <a:br/>
            <a:r>
              <a:rPr b="false" i="false" strike="noStrike" sz="1200" u="none">
                <a:solidFill>
                  <a:srgbClr val="FFFFFF"/>
                </a:solidFill>
                <a:latin typeface="Calibri"/>
              </a:rPr>
              <a:t>differin czy epiduo</a:t>
            </a:r>
            <a:br/>
            <a:r>
              <a:rPr b="false" i="false" strike="noStrike" sz="1200" u="none">
                <a:solidFill>
                  <a:srgbClr val="FFFFFF"/>
                </a:solidFill>
                <a:latin typeface="Calibri"/>
              </a:rPr>
              <a:t>does differin work on hormonal acne</a:t>
            </a:r>
            <a:br/>
            <a:r>
              <a:rPr b="false" i="false" strike="noStrike" sz="1200" u="none">
                <a:solidFill>
                  <a:srgbClr val="FFFFFF"/>
                </a:solidFill>
                <a:latin typeface="Calibri"/>
              </a:rPr>
              <a:t>Zweten zorgt er niet voor dat het vuil uit de porin verdwijnt</a:t>
            </a:r>
            <a:br/>
            <a:r>
              <a:rPr b="false" i="false" strike="noStrike" sz="1200" u="none">
                <a:solidFill>
                  <a:srgbClr val="FFFFFF"/>
                </a:solidFill>
                <a:latin typeface="Calibri"/>
              </a:rPr>
              <a:t>purchase adapalene</a:t>
            </a:r>
            <a:br/>
            <a:r>
              <a:rPr b="false" i="false" strike="noStrike" sz="1200" u="none">
                <a:solidFill>
                  <a:srgbClr val="FFFFFF"/>
                </a:solidFill>
                <a:latin typeface="Calibri"/>
              </a:rPr>
              <a:t>what is differin cream used for</a:t>
            </a:r>
            <a:br/>
            <a:r>
              <a:rPr b="false" i="false" strike="noStrike" sz="1200" u="none">
                <a:solidFill>
                  <a:srgbClr val="FFFFFF"/>
                </a:solidFill>
                <a:latin typeface="Calibri"/>
              </a:rPr>
              <a:t>differin 0.1 gel reviews</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buy adapalene cream online</a:t>
            </a:r>
            <a:br/>
            <a:r>
              <a:rPr b="false" i="false" strike="noStrike" sz="1200" u="none">
                <a:solidFill>
                  <a:srgbClr val="FFFFFF"/>
                </a:solidFill>
                <a:latin typeface="Calibri"/>
              </a:rPr>
              <a:t>As a strong acne cream, Differin cream 0.1 and 0.3 are the topical treatment for acne vulgaris, acne scars, acne spots and pimples</a:t>
            </a:r>
            <a:br/>
            <a:r>
              <a:rPr b="false" i="false" strike="noStrike" sz="1200" u="none">
                <a:solidFill>
                  <a:srgbClr val="FFFFFF"/>
                </a:solidFill>
                <a:latin typeface="Calibri"/>
              </a:rPr>
              <a:t>benzoyl peroxide differin</a:t>
            </a:r>
            <a:br/>
            <a:r>
              <a:rPr b="false" i="false" strike="noStrike" sz="1200" u="none">
                <a:solidFill>
                  <a:srgbClr val="FFFFFF"/>
                </a:solidFill>
                <a:latin typeface="Calibri"/>
              </a:rPr>
              <a:t>differin 0.1 lotion</a:t>
            </a:r>
            <a:br/>
            <a:r>
              <a:rPr b="false" i="false" strike="noStrike" sz="1200" u="none">
                <a:solidFill>
                  <a:srgbClr val="FFFFFF"/>
                </a:solidFill>
                <a:latin typeface="Calibri"/>
              </a:rPr>
              <a:t>is there a generic for differin gel</a:t>
            </a:r>
            <a:br/>
            <a:r>
              <a:rPr b="false" i="false" strike="noStrike" sz="1200" u="none">
                <a:solidFill>
                  <a:srgbClr val="FFFFFF"/>
                </a:solidFill>
                <a:latin typeface="Calibri"/>
              </a:rPr>
              <a:t>what is differin cream 0.1</a:t>
            </a:r>
            <a:br/>
            <a:r>
              <a:rPr b="false" i="false" strike="noStrike" sz="1200" u="none">
                <a:solidFill>
                  <a:srgbClr val="FFFFFF"/>
                </a:solidFill>
                <a:latin typeface="Calibri"/>
              </a:rPr>
              <a:t>Fleas look for other sources of food and begin to bite humans</a:t>
            </a:r>
            <a:br/>
            <a:r>
              <a:rPr b="false" i="false" strike="noStrike" sz="1200" u="none">
                <a:solidFill>
                  <a:srgbClr val="FFFFFF"/>
                </a:solidFill>
                <a:latin typeface="Calibri"/>
              </a:rPr>
              <a:t>adapalene gel 0.1 reviews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crema costo</a:t>
            </a:r>
            <a:br/>
            <a:r>
              <a:rPr b="false" i="false" strike="noStrike" sz="1200" u="none">
                <a:solidFill>
                  <a:srgbClr val="FFFFFF"/>
                </a:solidFill>
                <a:latin typeface="Calibri"/>
              </a:rPr>
              <a:t>differin .3 gel price</a:t>
            </a:r>
            <a:br/>
            <a:r>
              <a:rPr b="false" i="false" strike="noStrike" sz="1200" u="none">
                <a:solidFill>
                  <a:srgbClr val="FFFFFF"/>
                </a:solidFill>
                <a:latin typeface="Calibri"/>
              </a:rPr>
              <a:t>adapalene benzoyl peroxide tactuo</a:t>
            </a:r>
            <a:br/>
            <a:r>
              <a:rPr b="false" i="false" strike="noStrike" sz="1200" u="none">
                <a:solidFill>
                  <a:srgbClr val="FFFFFF"/>
                </a:solidFill>
                <a:latin typeface="Calibri"/>
              </a:rPr>
              <a:t>purchase differin cream</a:t>
            </a:r>
            <a:br/>
            <a:r>
              <a:rPr b="false" i="false" strike="noStrike" sz="1200" u="none">
                <a:solidFill>
                  <a:srgbClr val="FFFFFF"/>
                </a:solidFill>
                <a:latin typeface="Calibri"/>
              </a:rPr>
              <a:t>differin gel 3 uses</a:t>
            </a:r>
            <a:br/>
            <a:r>
              <a:rPr b="false" i="false" strike="noStrike" sz="1200" u="none">
                <a:solidFill>
                  <a:srgbClr val="FFFFFF"/>
                </a:solidFill>
                <a:latin typeface="Calibri"/>
              </a:rPr>
              <a:t>epiduo differin better</a:t>
            </a:r>
            <a:br/>
            <a:r>
              <a:rPr b="false" i="false" strike="noStrike" sz="1200" u="none">
                <a:solidFill>
                  <a:srgbClr val="FFFFFF"/>
                </a:solidFill>
                <a:latin typeface="Calibri"/>
              </a:rPr>
              <a:t>Finasteride treats BPH by blocking the body's production of a male hormone that causes the prostate to enlarge</a:t>
            </a:r>
            <a:br/>
            <a:r>
              <a:rPr b="false" i="false" strike="noStrike" sz="1200" u="none">
                <a:solidFill>
                  <a:srgbClr val="FFFFFF"/>
                </a:solidFill>
                <a:latin typeface="Calibri"/>
              </a:rPr>
              <a:t>differin 3</a:t>
            </a:r>
            <a:br/>
            <a:r>
              <a:rPr b="false" i="false" strike="noStrike" sz="1200" u="none">
                <a:solidFill>
                  <a:srgbClr val="FFFFFF"/>
                </a:solidFill>
                <a:latin typeface="Calibri"/>
              </a:rPr>
              <a:t>adapalene gel 0.1 price in india</a:t>
            </a:r>
            <a:br/>
            <a:r>
              <a:rPr b="false" i="false" strike="noStrike" sz="1200" u="none">
                <a:solidFill>
                  <a:srgbClr val="FFFFFF"/>
                </a:solidFill>
                <a:latin typeface="Calibri"/>
              </a:rPr>
              <a:t>adapalene differin gel 0 10</a:t>
            </a:r>
            <a:br/>
            <a:r>
              <a:rPr b="false" i="false" strike="noStrike" sz="1200" u="none">
                <a:solidFill>
                  <a:srgbClr val="FFFFFF"/>
                </a:solidFill>
                <a:latin typeface="Calibri"/>
              </a:rPr>
              <a:t>how much does differin cream cost</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differin 3.0 reviews</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buy adapalene gel 0.1</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what is differin hydra mean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Similarly, going off these medications, particularly if done in a hurry, can cause rebound symptoms</a:t>
            </a:r>
            <a:br/>
            <a:r>
              <a:rPr b="false" i="false" strike="noStrike" sz="1200" u="none">
                <a:solidFill>
                  <a:srgbClr val="FFFFFF"/>
                </a:solidFill>
                <a:latin typeface="Calibri"/>
              </a:rPr>
              <a:t>buy differin online uk</a:t>
            </a:r>
            <a:br/>
            <a:r>
              <a:rPr b="false" i="false" strike="noStrike" sz="1200" u="none">
                <a:solidFill>
                  <a:srgbClr val="FFFFFF"/>
                </a:solidFill>
                <a:latin typeface="Calibri"/>
              </a:rPr>
              <a:t>adapalene gel price</a:t>
            </a:r>
            <a:br/>
            <a:r>
              <a:rPr b="false" i="false" strike="noStrike" sz="1200" u="none">
                <a:solidFill>
                  <a:srgbClr val="FFFFFF"/>
                </a:solidFill>
                <a:latin typeface="Calibri"/>
              </a:rPr>
              <a:t>adapalene gel 0 3</a:t>
            </a:r>
            <a:br/>
            <a:r>
              <a:rPr b="false" i="false" strike="noStrike" sz="1200" u="none">
                <a:solidFill>
                  <a:srgbClr val="FFFFFF"/>
                </a:solidFill>
                <a:latin typeface="Calibri"/>
              </a:rPr>
              <a:t>differin gel 0 1</a:t>
            </a:r>
            <a:br/>
            <a:r>
              <a:rPr b="false" i="false" strike="noStrike" sz="1200" u="none">
                <a:solidFill>
                  <a:srgbClr val="FFFFFF"/>
                </a:solidFill>
                <a:latin typeface="Calibri"/>
              </a:rPr>
              <a:t>buy adapalene gel 0.3</a:t>
            </a:r>
            <a:br/>
            <a:r>
              <a:rPr b="false" i="false" strike="noStrike" sz="1200" u="none">
                <a:solidFill>
                  <a:srgbClr val="FFFFFF"/>
                </a:solidFill>
                <a:latin typeface="Calibri"/>
              </a:rPr>
              <a:t>differin lotion price</a:t>
            </a:r>
            <a:br/>
            <a:r>
              <a:rPr b="false" i="false" strike="noStrike" sz="1200" u="none">
                <a:solidFill>
                  <a:srgbClr val="FFFFFF"/>
                </a:solidFill>
                <a:latin typeface="Calibri"/>
              </a:rPr>
              <a:t>differin lotion coupons</a:t>
            </a:r>
            <a:br/>
            <a:r>
              <a:rPr b="false" i="false" strike="noStrike" sz="1200" u="none">
                <a:solidFill>
                  <a:srgbClr val="FFFFFF"/>
                </a:solidFill>
                <a:latin typeface="Calibri"/>
              </a:rPr>
              <a:t>differin reviews for acne scars</a:t>
            </a:r>
            <a:br/>
            <a:r>
              <a:rPr b="false" i="false" strike="noStrike" sz="1200" u="none">
                <a:solidFill>
                  <a:srgbClr val="FFFFFF"/>
                </a:solidFill>
                <a:latin typeface="Calibri"/>
              </a:rPr>
              <a:t>what is differin adapalene gel used for</a:t>
            </a:r>
            <a:br/>
            <a:r>
              <a:rPr b="false" i="false" strike="noStrike" sz="1200" u="none">
                <a:solidFill>
                  <a:srgbClr val="FFFFFF"/>
                </a:solidFill>
                <a:latin typeface="Calibri"/>
              </a:rPr>
              <a:t>comedonal acne differin</a:t>
            </a:r>
            <a:br/>
            <a:r>
              <a:rPr b="false" i="false" strike="noStrike" sz="1200" u="none">
                <a:solidFill>
                  <a:srgbClr val="FFFFFF"/>
                </a:solidFill>
                <a:latin typeface="Calibri"/>
              </a:rPr>
              <a:t>differin cream canada</a:t>
            </a:r>
            <a:br/>
            <a:r>
              <a:rPr b="false" i="false" strike="noStrike" sz="1200" u="none">
                <a:solidFill>
                  <a:srgbClr val="FFFFFF"/>
                </a:solidFill>
                <a:latin typeface="Calibri"/>
              </a:rPr>
              <a:t>buy adapalene</a:t>
            </a:r>
            <a:br/>
            <a:r>
              <a:rPr b="false" i="false" strike="noStrike" sz="1200" u="none">
                <a:solidFill>
                  <a:srgbClr val="FFFFFF"/>
                </a:solidFill>
                <a:latin typeface="Calibri"/>
              </a:rPr>
              <a:t>For instance, many medications approved to   treat specific cancers have proved effective when prescribed for other   forms of cancer.</a:t>
            </a:r>
            <a:br/>
            <a:r>
              <a:rPr b="false" i="false" strike="noStrike" sz="1200" u="none">
                <a:solidFill>
                  <a:srgbClr val="FFFFFF"/>
                </a:solidFill>
                <a:latin typeface="Calibri"/>
              </a:rPr>
              <a:t>what is differin gel used for</a:t>
            </a:r>
            <a:br/>
            <a:r>
              <a:rPr b="false" i="false" strike="noStrike" sz="1200" u="none">
                <a:solidFill>
                  <a:srgbClr val="FFFFFF"/>
                </a:solidFill>
                <a:latin typeface="Calibri"/>
              </a:rPr>
              <a:t>differin gel acne worse</a:t>
            </a:r>
            <a:br/>
            <a:r>
              <a:rPr b="false" i="false" strike="noStrike" sz="1200" u="none">
                <a:solidFill>
                  <a:srgbClr val="FFFFFF"/>
                </a:solidFill>
                <a:latin typeface="Calibri"/>
              </a:rPr>
              <a:t>differin coupon lotion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differin gel make acne worse</a:t>
            </a:r>
            <a:br/>
            <a:r>
              <a:rPr b="false" i="false" strike="noStrike" sz="1200" u="none">
                <a:solidFill>
                  <a:srgbClr val="FFFFFF"/>
                </a:solidFill>
                <a:latin typeface="Calibri"/>
              </a:rPr>
              <a:t>differin gel cost</a:t>
            </a:r>
            <a:br/>
            <a:r>
              <a:rPr b="false" i="false" strike="noStrike" sz="1200" u="none">
                <a:solidFill>
                  <a:srgbClr val="FFFFFF"/>
                </a:solidFill>
                <a:latin typeface="Calibri"/>
              </a:rPr>
              <a:t>differin 3 months</a:t>
            </a:r>
            <a:br/>
            <a:r>
              <a:rPr b="false" i="false" strike="noStrike" sz="1200" u="none">
                <a:solidFill>
                  <a:srgbClr val="FFFFFF"/>
                </a:solidFill>
                <a:latin typeface="Calibri"/>
              </a:rPr>
              <a:t>differin gel buy online</a:t>
            </a:r>
            <a:br/>
            <a:r>
              <a:rPr b="false" i="false" strike="noStrike" sz="1200" u="none">
                <a:solidFill>
                  <a:srgbClr val="FFFFFF"/>
                </a:solidFill>
                <a:latin typeface="Calibri"/>
              </a:rPr>
              <a:t>coupon for differin gel</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differin 0.1 cream price</a:t>
            </a:r>
            <a:br/>
            <a:r>
              <a:rPr b="false" i="false" strike="noStrike" sz="1200" u="none">
                <a:solidFill>
                  <a:srgbClr val="FFFFFF"/>
                </a:solidFill>
                <a:latin typeface="Calibri"/>
              </a:rPr>
              <a:t>Cases of overdosage with Coreg alone or in combination with other drugs have been reported</a:t>
            </a:r>
            <a:br/>
            <a:r>
              <a:rPr b="false" i="false" strike="noStrike" sz="1200" u="none">
                <a:solidFill>
                  <a:srgbClr val="FFFFFF"/>
                </a:solidFill>
                <a:latin typeface="Calibri"/>
              </a:rPr>
              <a:t>differin canada</a:t>
            </a:r>
            <a:br/>
            <a:r>
              <a:rPr b="false" i="false" strike="noStrike" sz="1200" u="none">
                <a:solidFill>
                  <a:srgbClr val="FFFFFF"/>
                </a:solidFill>
                <a:latin typeface="Calibri"/>
              </a:rPr>
              <a:t>Although only a little of the active ingredient is absorbed, Rogaine can still cause systemic effect</a:t>
            </a:r>
            <a:br/>
            <a:r>
              <a:rPr b="false" i="false" strike="noStrike" sz="1200" u="none">
                <a:solidFill>
                  <a:srgbClr val="FFFFFF"/>
                </a:solidFill>
                <a:latin typeface="Calibri"/>
              </a:rPr>
              <a:t>differin lotion 0.1 coupon</a:t>
            </a:r>
            <a:br/>
            <a:r>
              <a:rPr b="false" i="false" strike="noStrike" sz="1200" u="none">
                <a:solidFill>
                  <a:srgbClr val="FFFFFF"/>
                </a:solidFill>
                <a:latin typeface="Calibri"/>
              </a:rPr>
              <a:t>what is the generic for differin gel</a:t>
            </a:r>
            <a:br/>
            <a:r>
              <a:rPr b="false" i="false" strike="noStrike" sz="1200" u="none">
                <a:solidFill>
                  <a:srgbClr val="FFFFFF"/>
                </a:solidFill>
                <a:latin typeface="Calibri"/>
              </a:rPr>
              <a:t>purchase adapalene online</a:t>
            </a:r>
            <a:br/>
            <a:r>
              <a:rPr b="false" i="false" strike="noStrike" sz="1200" u="none">
                <a:solidFill>
                  <a:srgbClr val="FFFFFF"/>
                </a:solidFill>
                <a:latin typeface="Calibri"/>
              </a:rPr>
              <a:t>purchase differin gel online</a:t>
            </a:r>
            <a:br/>
            <a:r>
              <a:rPr b="false" i="false" strike="noStrike" sz="1200" u="none">
                <a:solidFill>
                  <a:srgbClr val="FFFFFF"/>
                </a:solidFill>
                <a:latin typeface="Calibri"/>
              </a:rPr>
              <a:t>adapalene gel 0.1 coupon</a:t>
            </a:r>
            <a:br/>
            <a:r>
              <a:rPr b="false" i="false" strike="noStrike" sz="1200" u="none">
                <a:solidFill>
                  <a:srgbClr val="FFFFFF"/>
                </a:solidFill>
                <a:latin typeface="Calibri"/>
              </a:rPr>
              <a:t>differin cream for acne scars</a:t>
            </a:r>
            <a:br/>
            <a:r>
              <a:rPr b="false" i="false" strike="noStrike" sz="1200" u="none">
                <a:solidFill>
                  <a:srgbClr val="FFFFFF"/>
                </a:solidFill>
                <a:latin typeface="Calibri"/>
              </a:rPr>
              <a:t>differin gel .1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cream buy uk</a:t>
            </a:r>
            <a:br/>
            <a:r>
              <a:rPr b="false" i="false" strike="noStrike" sz="1200" u="none">
                <a:solidFill>
                  <a:srgbClr val="FFFFFF"/>
                </a:solidFill>
                <a:latin typeface="Calibri"/>
              </a:rPr>
              <a:t>differin 3 gel for sale</a:t>
            </a:r>
            <a:br/>
            <a:r>
              <a:rPr b="false" i="false" strike="noStrike" sz="1200" u="none">
                <a:solidFill>
                  <a:srgbClr val="FFFFFF"/>
                </a:solidFill>
                <a:latin typeface="Calibri"/>
              </a:rPr>
              <a:t>However, gross appearance alone is by no means diagnostic.</a:t>
            </a:r>
            <a:br/>
            <a:r>
              <a:rPr b="false" i="false" strike="noStrike" sz="1200" u="none">
                <a:solidFill>
                  <a:srgbClr val="FFFFFF"/>
                </a:solidFill>
                <a:latin typeface="Calibri"/>
              </a:rPr>
              <a:t>differin 0.1</a:t>
            </a:r>
            <a:br/>
            <a:r>
              <a:rPr b="false" i="false" strike="noStrike" sz="1200" u="none">
                <a:solidFill>
                  <a:srgbClr val="FFFFFF"/>
                </a:solidFill>
                <a:latin typeface="Calibri"/>
              </a:rPr>
              <a:t>where can i buy differin online</a:t>
            </a:r>
            <a:br/>
            <a:r>
              <a:rPr b="false" i="false" strike="noStrike" sz="1200" u="none">
                <a:solidFill>
                  <a:srgbClr val="FFFFFF"/>
                </a:solidFill>
                <a:latin typeface="Calibri"/>
              </a:rPr>
              <a:t>No judgements, hard feelings or anger should be involved, otherwise he will simply shut you out</a:t>
            </a:r>
            <a:br/>
            <a:r>
              <a:rPr b="false" i="false" strike="noStrike" sz="1200" u="none">
                <a:solidFill>
                  <a:srgbClr val="FFFFFF"/>
                </a:solidFill>
                <a:latin typeface="Calibri"/>
              </a:rPr>
              <a:t>cheap differin gel</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differin coupons $35 cash back</a:t>
            </a:r>
            <a:br/>
            <a:r>
              <a:rPr b="false" i="false" strike="noStrike" sz="1200" u="none">
                <a:solidFill>
                  <a:srgbClr val="FFFFFF"/>
                </a:solidFill>
                <a:latin typeface="Calibri"/>
              </a:rPr>
              <a:t>differin gel 0.3 generic</a:t>
            </a:r>
            <a:br/>
            <a:r>
              <a:rPr b="false" i="false" strike="noStrike" sz="1200" u="none">
                <a:solidFill>
                  <a:srgbClr val="FFFFFF"/>
                </a:solidFill>
                <a:latin typeface="Calibri"/>
              </a:rPr>
              <a:t>differin cost australia</a:t>
            </a:r>
            <a:br/>
            <a:r>
              <a:rPr b="false" i="false" strike="noStrike" sz="1200" u="none">
                <a:solidFill>
                  <a:srgbClr val="FFFFFF"/>
                </a:solidFill>
                <a:latin typeface="Calibri"/>
              </a:rPr>
              <a:t>buy differin online canada</a:t>
            </a:r>
            <a:br/>
            <a:r>
              <a:rPr b="false" i="false" strike="noStrike" sz="1200" u="none">
                <a:solidFill>
                  <a:srgbClr val="FFFFFF"/>
                </a:solidFill>
                <a:latin typeface="Calibri"/>
              </a:rPr>
              <a:t>what is the cost of differin gel</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where to buy differin gel in singapore</a:t>
            </a:r>
            <a:br/>
            <a:r>
              <a:rPr b="false" i="false" strike="noStrike" sz="1200" u="none">
                <a:solidFill>
                  <a:srgbClr val="FFFFFF"/>
                </a:solidFill>
                <a:latin typeface="Calibri"/>
              </a:rPr>
              <a:t>online pharmacy adapalene</a:t>
            </a:r>
            <a:br/>
            <a:r>
              <a:rPr b="false" i="false" strike="noStrike" sz="1200" u="none">
                <a:solidFill>
                  <a:srgbClr val="FFFFFF"/>
                </a:solidFill>
                <a:latin typeface="Calibri"/>
              </a:rPr>
              <a:t>differin xp gel 0.3</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coupon</a:t>
            </a:r>
            <a:br/>
            <a:r>
              <a:rPr b="false" i="false" strike="noStrike" sz="1200" u="none">
                <a:solidFill>
                  <a:srgbClr val="FFFFFF"/>
                </a:solidFill>
                <a:latin typeface="Calibri"/>
              </a:rPr>
              <a:t>generic for differin gel</a:t>
            </a:r>
            <a:br/>
            <a:r>
              <a:rPr b="false" i="false" strike="noStrike" sz="1200" u="none">
                <a:solidFill>
                  <a:srgbClr val="FFFFFF"/>
                </a:solidFill>
                <a:latin typeface="Calibri"/>
              </a:rPr>
              <a:t>adapalene differin gel 0.1</a:t>
            </a:r>
            <a:br/>
            <a:r>
              <a:rPr b="false" i="false" strike="noStrike" sz="1200" u="none">
                <a:solidFill>
                  <a:srgbClr val="FFFFFF"/>
                </a:solidFill>
                <a:latin typeface="Calibri"/>
              </a:rPr>
              <a:t>differin cream 30g</a:t>
            </a:r>
            <a:br/>
            <a:r>
              <a:rPr b="false" i="false" strike="noStrike" sz="1200" u="none">
                <a:solidFill>
                  <a:srgbClr val="FFFFFF"/>
                </a:solidFill>
                <a:latin typeface="Calibri"/>
              </a:rPr>
              <a:t>differin gel 0.1 uses</a:t>
            </a:r>
            <a:br/>
            <a:r>
              <a:rPr b="false" i="false" strike="noStrike" sz="1200" u="none">
                <a:solidFill>
                  <a:srgbClr val="FFFFFF"/>
                </a:solidFill>
                <a:latin typeface="Calibri"/>
              </a:rPr>
              <a:t>adapalene cream 0.1 for wrinkles</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can differin cream be used for wrinkles</a:t>
            </a:r>
            <a:br/>
            <a:r>
              <a:rPr b="false" i="false" strike="noStrike" sz="1200" u="none">
                <a:solidFill>
                  <a:srgbClr val="FFFFFF"/>
                </a:solidFill>
                <a:latin typeface="Calibri"/>
              </a:rPr>
              <a:t>is adapalene cream good for wrinkles</a:t>
            </a:r>
            <a:br/>
            <a:r>
              <a:rPr b="false" i="false" strike="noStrike" sz="1200" u="none">
                <a:solidFill>
                  <a:srgbClr val="FFFFFF"/>
                </a:solidFill>
                <a:latin typeface="Calibri"/>
              </a:rPr>
              <a:t>differin oily skin</a:t>
            </a:r>
            <a:br/>
            <a:r>
              <a:rPr b="false" i="false" strike="noStrike" sz="1200" u="none">
                <a:solidFill>
                  <a:srgbClr val="FFFFFF"/>
                </a:solidFill>
                <a:latin typeface="Calibri"/>
              </a:rPr>
              <a:t>differin coupons 35 cashback</a:t>
            </a:r>
            <a:br/>
            <a:r>
              <a:rPr b="false" i="false" strike="noStrike" sz="1200" u="none">
                <a:solidFill>
                  <a:srgbClr val="FFFFFF"/>
                </a:solidFill>
                <a:latin typeface="Calibri"/>
              </a:rPr>
              <a:t>differin gel price uk</a:t>
            </a:r>
            <a:br/>
            <a:r>
              <a:rPr b="false" i="false" strike="noStrike" sz="1200" u="none">
                <a:solidFill>
                  <a:srgbClr val="FFFFFF"/>
                </a:solidFill>
                <a:latin typeface="Calibri"/>
              </a:rPr>
              <a:t>adapalene 0.1 gel reviews</a:t>
            </a:r>
            <a:br/>
            <a:r>
              <a:rPr b="false" i="false" strike="noStrike" sz="1200" u="none">
                <a:solidFill>
                  <a:srgbClr val="FFFFFF"/>
                </a:solidFill>
                <a:latin typeface="Calibri"/>
              </a:rPr>
              <a:t>Therefore, do not puncture or burn it</a:t>
            </a:r>
            <a:br/>
            <a:r>
              <a:rPr b="false" i="false" strike="noStrike" sz="1200" u="none">
                <a:solidFill>
                  <a:srgbClr val="FFFFFF"/>
                </a:solidFill>
                <a:latin typeface="Calibri"/>
              </a:rPr>
              <a:t>buy differin adapalene gel</a:t>
            </a:r>
            <a:br/>
            <a:r>
              <a:rPr b="false" i="false" strike="noStrike" sz="1200" u="none">
                <a:solidFill>
                  <a:srgbClr val="FFFFFF"/>
                </a:solidFill>
                <a:latin typeface="Calibri"/>
              </a:rPr>
              <a:t>differin cream 0.1 anti aging</a:t>
            </a:r>
            <a:br/>
            <a:r>
              <a:rPr b="false" i="false" strike="noStrike" sz="1200" u="none">
                <a:solidFill>
                  <a:srgbClr val="FFFFFF"/>
                </a:solidFill>
                <a:latin typeface="Calibri"/>
              </a:rPr>
              <a:t>is differin good for back acne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adapalene gel</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buy cheap differin online</a:t>
            </a:r>
            <a:br/>
            <a:r>
              <a:rPr b="false" i="false" strike="noStrike" sz="1200" u="none">
                <a:solidFill>
                  <a:srgbClr val="FFFFFF"/>
                </a:solidFill>
                <a:latin typeface="Calibri"/>
              </a:rPr>
              <a:t>generic adapalene gel</a:t>
            </a:r>
            <a:br/>
            <a:r>
              <a:rPr b="false" i="false" strike="noStrike" sz="1200" u="none">
                <a:solidFill>
                  <a:srgbClr val="FFFFFF"/>
                </a:solidFill>
                <a:latin typeface="Calibri"/>
              </a:rPr>
              <a:t>generic differin adapalene</a:t>
            </a:r>
            <a:br/>
            <a:r>
              <a:rPr b="false" i="false" strike="noStrike" sz="1200" u="none">
                <a:solidFill>
                  <a:srgbClr val="FFFFFF"/>
                </a:solidFill>
                <a:latin typeface="Calibri"/>
              </a:rPr>
              <a:t>differin gel buy online uk</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adapalene cream 0.1 price</a:t>
            </a:r>
            <a:br/>
            <a:r>
              <a:rPr b="false" i="false" strike="noStrike" sz="1200" u="none">
                <a:solidFill>
                  <a:srgbClr val="FFFFFF"/>
                </a:solidFill>
                <a:latin typeface="Calibri"/>
              </a:rPr>
              <a:t>buy differin .3 online</a:t>
            </a:r>
            <a:br/>
            <a:r>
              <a:rPr b="false" i="false" strike="noStrike" sz="1200" u="none">
                <a:solidFill>
                  <a:srgbClr val="FFFFFF"/>
                </a:solidFill>
                <a:latin typeface="Calibri"/>
              </a:rPr>
              <a:t>adapalene gel price in pakistan</a:t>
            </a:r>
            <a:br/>
            <a:r>
              <a:rPr b="false" i="false" strike="noStrike" sz="1200" u="none">
                <a:solidFill>
                  <a:srgbClr val="FFFFFF"/>
                </a:solidFill>
                <a:latin typeface="Calibri"/>
              </a:rPr>
              <a:t>adapalene cream used for wrinkles</a:t>
            </a:r>
            <a:br/>
            <a:r>
              <a:rPr b="false" i="false" strike="noStrike" sz="1200" u="none">
                <a:solidFill>
                  <a:srgbClr val="FFFFFF"/>
                </a:solidFill>
                <a:latin typeface="Calibri"/>
              </a:rPr>
              <a:t>I will immediately clutch your rss feed as I can not in finding your e-mail subscription hyperlink or newsletter service</a:t>
            </a:r>
            <a:br/>
            <a:r>
              <a:rPr b="false" i="false" strike="noStrike" sz="1200" u="none">
                <a:solidFill>
                  <a:srgbClr val="FFFFFF"/>
                </a:solidFill>
                <a:latin typeface="Calibri"/>
              </a:rPr>
              <a:t>does differin gel work for blackheads</a:t>
            </a:r>
            <a:br/>
            <a:r>
              <a:rPr b="false" i="false" strike="noStrike" sz="1200" u="none">
                <a:solidFill>
                  <a:srgbClr val="FFFFFF"/>
                </a:solidFill>
                <a:latin typeface="Calibri"/>
              </a:rPr>
              <a:t>where can i buy differin gel 0.1</a:t>
            </a:r>
            <a:br/>
            <a:r>
              <a:rPr b="false" i="false" strike="noStrike" sz="1200" u="none">
                <a:solidFill>
                  <a:srgbClr val="FFFFFF"/>
                </a:solidFill>
                <a:latin typeface="Calibri"/>
              </a:rPr>
              <a:t>Nonhormonal contraception should be considered in women with uncontrolled dyslipidemias</a:t>
            </a:r>
            <a:br/>
            <a:r>
              <a:rPr b="false" i="false" strike="noStrike" sz="1200" u="none">
                <a:solidFill>
                  <a:srgbClr val="FFFFFF"/>
                </a:solidFill>
                <a:latin typeface="Calibri"/>
              </a:rPr>
              <a:t>differin gel 0.1 (adapalene) (30 g.)</a:t>
            </a:r>
            <a:br/>
            <a:r>
              <a:rPr b="false" i="false" strike="noStrike" sz="1200" u="none">
                <a:solidFill>
                  <a:srgbClr val="FFFFFF"/>
                </a:solidFill>
                <a:latin typeface="Calibri"/>
              </a:rPr>
              <a:t>The teaching of maths is very well structured, you have a clear curriculum," said Prof Moser.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0.1 lotion coupon</a:t>
            </a:r>
            <a:br/>
            <a:r>
              <a:rPr b="false" i="false" strike="noStrike" sz="1200" u="none">
                <a:solidFill>
                  <a:srgbClr val="FFFFFF"/>
                </a:solidFill>
                <a:latin typeface="Calibri"/>
              </a:rPr>
              <a:t>Today is day 5 for me because I have to jump through the hopes of the County Clinic to get my meds</a:t>
            </a:r>
            <a:br/>
            <a:r>
              <a:rPr b="false" i="false" strike="noStrike" sz="1200" u="none">
                <a:solidFill>
                  <a:srgbClr val="FFFFFF"/>
                </a:solidFill>
                <a:latin typeface="Calibri"/>
              </a:rPr>
              <a:t>buy differin 0.3 online</a:t>
            </a:r>
            <a:br/>
            <a:r>
              <a:rPr b="false" i="false" strike="noStrike" sz="1200" u="none">
                <a:solidFill>
                  <a:srgbClr val="FFFFFF"/>
                </a:solidFill>
                <a:latin typeface="Calibri"/>
              </a:rPr>
              <a:t>coupon for differin</a:t>
            </a:r>
            <a:br/>
            <a:r>
              <a:rPr b="false" i="false" strike="noStrike" sz="1200" u="none">
                <a:solidFill>
                  <a:srgbClr val="FFFFFF"/>
                </a:solidFill>
                <a:latin typeface="Calibri"/>
              </a:rPr>
              <a:t>When we began to investigate the safety and efficacy of generics, we were shocked to find that generic drugs get minimal monitoring</a:t>
            </a:r>
            <a:br/>
            <a:r>
              <a:rPr b="false" i="false" strike="noStrike" sz="1200" u="none">
                <a:solidFill>
                  <a:srgbClr val="FFFFFF"/>
                </a:solidFill>
                <a:latin typeface="Calibri"/>
              </a:rPr>
              <a:t>differin gel costo</a:t>
            </a:r>
            <a:br/>
            <a:r>
              <a:rPr b="false" i="false" strike="noStrike" sz="1200" u="none">
                <a:solidFill>
                  <a:srgbClr val="FFFFFF"/>
                </a:solidFill>
                <a:latin typeface="Calibri"/>
              </a:rPr>
              <a:t>generic differin .3</a:t>
            </a:r>
            <a:br/>
            <a:r>
              <a:rPr b="false" i="false" strike="noStrike" sz="1200" u="none">
                <a:solidFill>
                  <a:srgbClr val="FFFFFF"/>
                </a:solidFill>
                <a:latin typeface="Calibri"/>
              </a:rPr>
              <a:t>where to buy differin gel 0.1</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benzac differin epiduo</a:t>
            </a:r>
            <a:br/>
            <a:r>
              <a:rPr b="false" i="false" strike="noStrike" sz="1200" u="none">
                <a:solidFill>
                  <a:srgbClr val="FFFFFF"/>
                </a:solidFill>
                <a:latin typeface="Calibri"/>
              </a:rPr>
              <a:t>differin 0.1 cream for wrinkles</a:t>
            </a:r>
            <a:br/>
            <a:r>
              <a:rPr b="false" i="false" strike="noStrike" sz="1200" u="none">
                <a:solidFill>
                  <a:srgbClr val="FFFFFF"/>
                </a:solidFill>
                <a:latin typeface="Calibri"/>
              </a:rPr>
              <a:t>buy adapalene gel online</a:t>
            </a:r>
            <a:br/>
            <a:r>
              <a:rPr b="false" i="false" strike="noStrike" sz="1200" u="none">
                <a:solidFill>
                  <a:srgbClr val="FFFFFF"/>
                </a:solidFill>
                <a:latin typeface="Calibri"/>
              </a:rPr>
              <a:t>At 2 years, an increase in hair growth was demonstrated in 66% of men treated with PROPECIA, compared with 7% of men treated with placebo</a:t>
            </a:r>
            <a:br/>
            <a:r>
              <a:rPr b="false" i="false" strike="noStrike" sz="1200" u="none">
                <a:solidFill>
                  <a:srgbClr val="FFFFFF"/>
                </a:solidFill>
                <a:latin typeface="Calibri"/>
              </a:rPr>
              <a:t>differin gel 0.1 uk</a:t>
            </a:r>
            <a:br/>
            <a:r>
              <a:rPr b="false" i="false" strike="noStrike" sz="1200" u="none">
                <a:solidFill>
                  <a:srgbClr val="FFFFFF"/>
                </a:solidFill>
                <a:latin typeface="Calibri"/>
              </a:rPr>
              <a:t>differin gel 0.3 canada</a:t>
            </a:r>
            <a:br/>
            <a:r>
              <a:rPr b="false" i="false" strike="noStrike" sz="1200" u="none">
                <a:solidFill>
                  <a:srgbClr val="FFFFFF"/>
                </a:solidFill>
                <a:latin typeface="Calibri"/>
              </a:rPr>
              <a:t>differin adapalene gel 0.1 para que sirve</a:t>
            </a:r>
            <a:br/>
            <a:r>
              <a:rPr b="false" i="false" strike="noStrike" sz="1200" u="none">
                <a:solidFill>
                  <a:srgbClr val="FFFFFF"/>
                </a:solidFill>
                <a:latin typeface="Calibri"/>
              </a:rPr>
              <a:t>My husband thinks it&amp;rsquo;s because I&amp;rsquo;m drinking coffee too</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fungsi evalen gel 0.1 adapalene</a:t>
            </a:r>
            <a:br/>
            <a:r>
              <a:rPr b="false" i="false" strike="noStrike" sz="1200" u="none">
                <a:solidFill>
                  <a:srgbClr val="FFFFFF"/>
                </a:solidFill>
                <a:latin typeface="Calibri"/>
              </a:rPr>
              <a:t>does differin cream prevent wrinkles</a:t>
            </a:r>
            <a:br/>
            <a:r>
              <a:rPr b="false" i="false" strike="noStrike" sz="1200" u="none">
                <a:solidFill>
                  <a:srgbClr val="FFFFFF"/>
                </a:solidFill>
                <a:latin typeface="Calibri"/>
              </a:rPr>
              <a:t>galderma laboratories differin coupons</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galderma differin gel 0.1 review</a:t>
            </a:r>
            <a:br/>
            <a:r>
              <a:rPr b="false" i="false" strike="noStrike" sz="1200" u="none">
                <a:solidFill>
                  <a:srgbClr val="FFFFFF"/>
                </a:solidFill>
                <a:latin typeface="Calibri"/>
              </a:rPr>
              <a:t>differin 0.3 gel</a:t>
            </a:r>
            <a:br/>
            <a:r>
              <a:rPr b="false" i="false" strike="noStrike" sz="1200" u="none">
                <a:solidFill>
                  <a:srgbClr val="FFFFFF"/>
                </a:solidFill>
                <a:latin typeface="Calibri"/>
              </a:rPr>
              <a:t>differin 3 gel buy</a:t>
            </a:r>
            <a:br/>
            <a:r>
              <a:rPr b="false" i="false" strike="noStrike" sz="1200" u="none">
                <a:solidFill>
                  <a:srgbClr val="FFFFFF"/>
                </a:solidFill>
                <a:latin typeface="Calibri"/>
              </a:rPr>
              <a:t>differin gel 0.3 for wrinkles</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differin 0 3 gel generico</a:t>
            </a:r>
            <a:br/>
            <a:r>
              <a:rPr b="false" i="false" strike="noStrike" sz="1200" u="none">
                <a:solidFill>
                  <a:srgbClr val="FFFFFF"/>
                </a:solidFill>
                <a:latin typeface="Calibri"/>
              </a:rPr>
              <a:t>cystic acne differin</a:t>
            </a:r>
            <a:br/>
            <a:r>
              <a:rPr b="false" i="false" strike="noStrike" sz="1200" u="none">
                <a:solidFill>
                  <a:srgbClr val="FFFFFF"/>
                </a:solidFill>
                <a:latin typeface="Calibri"/>
              </a:rPr>
              <a:t>"I think it&amp;#039;s awfully aggressive to think fourth-quarterearnings are going to be up 9 percent, given the shutdown ..</a:t>
            </a:r>
            <a:br/>
            <a:r>
              <a:rPr b="false" i="false" strike="noStrike" sz="1200" u="none">
                <a:solidFill>
                  <a:srgbClr val="FFFFFF"/>
                </a:solidFill>
                <a:latin typeface="Calibri"/>
              </a:rPr>
              <a:t>adapalene 0.1 gel price</a:t>
            </a:r>
            <a:br/>
            <a:r>
              <a:rPr b="false" i="false" strike="noStrike" sz="1200" u="none">
                <a:solidFill>
                  <a:srgbClr val="FFFFFF"/>
                </a:solidFill>
                <a:latin typeface="Calibri"/>
              </a:rPr>
              <a:t>differin cream price</a:t>
            </a:r>
            <a:br/>
            <a:r>
              <a:rPr b="false" i="false" strike="noStrike" sz="1200" u="none">
                <a:solidFill>
                  <a:srgbClr val="FFFFFF"/>
                </a:solidFill>
                <a:latin typeface="Calibri"/>
              </a:rPr>
              <a:t>differin gel reviews 0.1</a:t>
            </a:r>
            <a:br/>
            <a:r>
              <a:rPr b="false" i="false" strike="noStrike" sz="1200" u="none">
                <a:solidFill>
                  <a:srgbClr val="FFFFFF"/>
                </a:solidFill>
                <a:latin typeface="Calibri"/>
              </a:rPr>
              <a:t>differin gel online kaufen</a:t>
            </a:r>
            <a:br/>
            <a:r>
              <a:rPr b="false" i="false" strike="noStrike" sz="1200" u="none">
                <a:solidFill>
                  <a:srgbClr val="FFFFFF"/>
                </a:solidFill>
                <a:latin typeface="Calibri"/>
              </a:rPr>
              <a:t>where can i buy differin in the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sinac adapalene 0 1 gel</a:t>
            </a:r>
            <a:br/>
            <a:r>
              <a:rPr b="false" i="false" strike="noStrike" sz="1200" u="none">
                <a:solidFill>
                  <a:srgbClr val="FFFFFF"/>
                </a:solidFill>
                <a:latin typeface="Calibri"/>
              </a:rPr>
              <a:t>You can have the injection immediately after a miscarriage or abortion, and you will be protected against pregnancy straight away</a:t>
            </a:r>
            <a:br/>
            <a:r>
              <a:rPr b="false" i="false" strike="noStrike" sz="1200" u="none">
                <a:solidFill>
                  <a:srgbClr val="FFFFFF"/>
                </a:solidFill>
                <a:latin typeface="Calibri"/>
              </a:rPr>
              <a:t>differin .03 reviews</a:t>
            </a:r>
            <a:br/>
            <a:r>
              <a:rPr b="false" i="false" strike="noStrike" sz="1200" u="none">
                <a:solidFill>
                  <a:srgbClr val="FFFFFF"/>
                </a:solidFill>
                <a:latin typeface="Calibri"/>
              </a:rPr>
              <a:t>A specific device is needed to inhale the powder formulation</a:t>
            </a:r>
            <a:br/>
            <a:r>
              <a:rPr b="false" i="false" strike="noStrike" sz="1200" u="none">
                <a:solidFill>
                  <a:srgbClr val="FFFFFF"/>
                </a:solidFill>
                <a:latin typeface="Calibri"/>
              </a:rPr>
              <a:t>differin 0.1 cream generic</a:t>
            </a:r>
            <a:br/>
            <a:r>
              <a:rPr b="false" i="false" strike="noStrike" sz="1200" u="none">
                <a:solidFill>
                  <a:srgbClr val="FFFFFF"/>
                </a:solidFill>
                <a:latin typeface="Calibri"/>
              </a:rPr>
              <a:t>Do you feel a need to get high on any drug or medication or particularly Prozac? No, it&amp;rsquo;s not a common side-effect but it may be a sign of an addictive personality</a:t>
            </a:r>
            <a:br/>
            <a:r>
              <a:rPr b="false" i="false" strike="noStrike" sz="1200" u="none">
                <a:solidFill>
                  <a:srgbClr val="FFFFFF"/>
                </a:solidFill>
                <a:latin typeface="Calibri"/>
              </a:rPr>
              <a:t>what is the purpose of the differing site conditions clause</a:t>
            </a:r>
            <a:br/>
            <a:r>
              <a:rPr b="false" i="false" strike="noStrike" sz="1200" u="none">
                <a:solidFill>
                  <a:srgbClr val="FFFFFF"/>
                </a:solidFill>
                <a:latin typeface="Calibri"/>
              </a:rPr>
              <a:t>cost of differin 0.1 lotion</a:t>
            </a:r>
            <a:br/>
            <a:r>
              <a:rPr b="false" i="false" strike="noStrike" sz="1200" u="none">
                <a:solidFill>
                  <a:srgbClr val="FFFFFF"/>
                </a:solidFill>
                <a:latin typeface="Calibri"/>
              </a:rPr>
              <a:t>differin benzoyl peroxide wash</a:t>
            </a:r>
            <a:br/>
            <a:r>
              <a:rPr b="false" i="false" strike="noStrike" sz="1200" u="none">
                <a:solidFill>
                  <a:srgbClr val="FFFFFF"/>
                </a:solidFill>
                <a:latin typeface="Calibri"/>
              </a:rPr>
              <a:t>differin adapalene gel 0.3 reviews</a:t>
            </a:r>
            <a:br/>
            <a:r>
              <a:rPr b="false" i="false" strike="noStrike" sz="1200" u="none">
                <a:solidFill>
                  <a:srgbClr val="FFFFFF"/>
                </a:solidFill>
                <a:latin typeface="Calibri"/>
              </a:rPr>
              <a:t>adapalene gel 0.1 for acne scars</a:t>
            </a:r>
            <a:br/>
            <a:r>
              <a:rPr b="false" i="false" strike="noStrike" sz="1200" u="none">
                <a:solidFill>
                  <a:srgbClr val="FFFFFF"/>
                </a:solidFill>
                <a:latin typeface="Calibri"/>
              </a:rPr>
              <a:t>adapalene benzoyl peroxide gel reviews</a:t>
            </a:r>
            <a:br/>
            <a:r>
              <a:rPr b="false" i="false" strike="noStrike" sz="1200" u="none">
                <a:solidFill>
                  <a:srgbClr val="FFFFFF"/>
                </a:solidFill>
                <a:latin typeface="Calibri"/>
              </a:rPr>
              <a:t>differin price</a:t>
            </a:r>
            <a:br/>
            <a:r>
              <a:rPr b="false" i="false" strike="noStrike" sz="1200" u="none">
                <a:solidFill>
                  <a:srgbClr val="FFFFFF"/>
                </a:solidFill>
                <a:latin typeface="Calibri"/>
              </a:rPr>
              <a:t>differin coupon galderma</a:t>
            </a:r>
            <a:br/>
            <a:r>
              <a:rPr b="false" i="false" strike="noStrike" sz="1200" u="none">
                <a:solidFill>
                  <a:srgbClr val="FFFFFF"/>
                </a:solidFill>
                <a:latin typeface="Calibri"/>
              </a:rPr>
              <a:t>how much does differin 0.3 cost</a:t>
            </a:r>
            <a:br/>
            <a:r>
              <a:rPr b="false" i="false" strike="noStrike" sz="1200" u="none">
                <a:solidFill>
                  <a:srgbClr val="FFFFFF"/>
                </a:solidFill>
                <a:latin typeface="Calibri"/>
              </a:rPr>
              <a:t>The story also shows how strong and caring you are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differin coupon</a:t>
            </a:r>
            <a:br/>
            <a:r>
              <a:rPr b="false" i="false" strike="noStrike" sz="1200" u="none">
                <a:solidFill>
                  <a:srgbClr val="FFFFFF"/>
                </a:solidFill>
                <a:latin typeface="Calibri"/>
              </a:rPr>
              <a:t>Finding which sneakers to obtain.</a:t>
            </a:r>
            <a:br/>
            <a:r>
              <a:rPr b="false" i="false" strike="noStrike" sz="1200" u="none">
                <a:solidFill>
                  <a:srgbClr val="FFFFFF"/>
                </a:solidFill>
                <a:latin typeface="Calibri"/>
              </a:rPr>
              <a:t>differin adapalene gel 0.1 ฼ำคำ</a:t>
            </a:r>
            <a:br/>
            <a:r>
              <a:rPr b="false" i="false" strike="noStrike" sz="1200" u="none">
                <a:solidFill>
                  <a:srgbClr val="FFFFFF"/>
                </a:solidFill>
                <a:latin typeface="Calibri"/>
              </a:rPr>
              <a:t>All the breakouts are healing, i just get two or three new pimples</a:t>
            </a:r>
            <a:br/>
            <a:r>
              <a:rPr b="false" i="false" strike="noStrike" sz="1200" u="none">
                <a:solidFill>
                  <a:srgbClr val="FFFFFF"/>
                </a:solidFill>
                <a:latin typeface="Calibri"/>
              </a:rPr>
              <a:t>differin gel pump coupon</a:t>
            </a:r>
            <a:br/>
            <a:r>
              <a:rPr b="false" i="false" strike="noStrike" sz="1200" u="none">
                <a:solidFill>
                  <a:srgbClr val="FFFFFF"/>
                </a:solidFill>
                <a:latin typeface="Calibri"/>
              </a:rPr>
              <a:t>I just want to quit cold turkey, and I can&amp;rsquo;t get in to see my doctor for at least another week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Buy Adapalene - Adapalene Gel 0.1 Coupon</dc:title>
  <dc:description>Differin cream cystic acne, differin adapalene 0.1 gel, adapalene cream 0.1 coupon, what is differin cream used for, adapalene gel 0.1 reviews, what is differin gel used for, buy differin 0.3 online</dc:description>
  <dc:subject>Buy Adapalene - Adapalene Gel 0.1 Coupon</dc:subject>
  <cp:keywords>does differin gel cause cystic acne, differin 0.1 cream 45gm, differin gel for cystic acne, differin 0.1 lotion, is there a generic for differin gel, what is differin gel used for, does differin gel make acne worse, buy differin online canada, differin gel 0.3 canada, sinac adapalene 0 1 gel</cp:keywords>
  <cp:category/>
</cp:coreProperties>
</file>