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 <Relationship Id="rId17" Type="http://schemas.openxmlformats.org/officeDocument/2006/relationships/slide" Target="slides/slide1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798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799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800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801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802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803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804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805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806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807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808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809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810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811.jpg"/>
</Relationships>

</file>

<file path=ppt/slides/_rels/slide1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812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Costo Farmaco Diamox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come down from 40mg of diazepam/day to 2.5mg morning and 2.5mg at night..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500 injectable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Increased risks of drug intolerance may occur in patients already debilitated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acetazolamide 250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diamox over the counter in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acetazolamide diamox indications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Differin using coupons in UK, US, Australia, South Africa, India, Ireland to reduce medical cost.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iv diamox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cost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purchase diamox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Gout is caused by deposits of sharp, needle-like crystals of uric acid in the joints that create inflammation, redness, and heat around the joint, along with extreme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acetazolamide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buy online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diamox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diamox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price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 Christy, I am at the month marker at not taking Pristiq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costo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iv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Although the overall incidence of FD&amp;C yellow no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sequels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iv to po conversion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acetazolamide 250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diamox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acetazolamide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acetazolamide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sr capsules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All patients had facial acne, with 20 to 50 inflammatory lesions (ILs) and 30 to 100 noninflammatory lesions (NILs)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500 mg tabletten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iv spc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acetazolamide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buy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Although I was hungry food had limited appeal, however I made myself eat something but didn&amp;#39;t get the usual enjoyment that I do from food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250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generico de diamox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diamox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do forget to take a dose, and you remember before you go to bed, take it straight away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sr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13 randomised studies of diabetic neuropathy the number needed to treat to achieve at least 50% pain relief was 3.0 (2.4 to 4), and in two studies of atypical facial pain it was 2.8 (2 to 4.7)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i.v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sequels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Tetracyclines belong to the family of medicines called antibiotics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500 mg iv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tablets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generic equivalent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acetazolamide diamox dosage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arethree types ofcontraceptive injections in the UK: Depo-Provera, which lasts for 12 weeks,Sayana Press, which lasts for 13 weeks, andNoristerat, which lasts for eight weeks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250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tablets altitude sickness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was one patient in the SEROQUEL XR groupwith a baseline borderline fasting glucose level ( &gt; 100 mg/dL) and (  126 mg/dL compared tozero patients in the placebo group.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diamox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acetazolamide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should not be taken by persons who are allergic to sulfa, because it may cause severe rash, hepatitis and Stevens-Johnson syndrome.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acetazolamide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250 mg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put if off for a couple of months because of the high twin rate but I have heard of a lot of people having 1 baby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diamox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cost walgreens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0.1 adapalene gel, 0.1 adapalene cream, 0.1 Differin gel , 0.1 Differin cream, 0.3 adapalene cream, 0.3 adapalene gel, 0.3 Differin gel and 0.3 Differin cream are different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250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acetazolamide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generic acetazolamide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acetazolamide 250 mg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diamox tablets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250 mg acetazolamide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sequels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acetazolamide 250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With the Smarter Solutions for Students Act (H.R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diamox in peru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That&amp;rsquo;s roughly S250 today, so they found their way into the gardens of the wealthy all over the world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500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iv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tablet diamox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acetazolamide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make a cup, cool it and then mix a 50/50 ratio of fresh apple juice and tea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diamox nepal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diamox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acetazolamide (diamox) drug interactions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acetazolamide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buying diamox in peru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500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acetazolamide 250 mg order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obat diamox acetazolamide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Jest wrcz przeciwnie o wielce bie|cy w polsce komplikacja zapBodnienia "w innym miejsce"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diamox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Tried to get off gabapentin to see difference and discovered it is helpful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diamox in singapore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sequels half life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cost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Liquid ivermectin is an off label alternative that is sometimes used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acetazolamide diamox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sequels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acetazolamide 250 mg 100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tablets australia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buy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sequels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diamox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250 mg altitude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publication contains information about medications used to treat the health condition discussed here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cost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sr pil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sequels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acetazolamide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sequels manufacturer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It&amp;rsquo;s hard to experience peace love and happiness if your body is in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diamox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tablets wikipedia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sr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sequels package insert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totally love it and bring back the bangs while it worked perfectly for my complexion has improved wonderfully She has not changed my life.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250 mg tab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1000 mg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tablet diamox 250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Carefully evaluate alternatives for these medications, and if they cannot be avoided, consider using them for only a short time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sequels er 500 mg cap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diamox cost in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sr 250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acetazolamide diamox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tablet size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diamox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1000 mg diamox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sr 250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diamox boots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acetazolamide altitude sickness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Cuando se utiliza con hidroclorotiazida, los efectos son aditivos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er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generico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acetazolamide diamox sequels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diamox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generic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iv half life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online bestellen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am in unbelievable pain and am not taken seriously enough.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sr shortage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125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nombre generico y comercial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diamox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acetazolamide online pharmacies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price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0LThat we act, that we speak, that we are 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diamox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More than 300 subjects between the ages of 30 and 50 participated in the clinical studies of Renova, which were conducted during a 48-week period at eight research centers nationwide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acetazolamide (diamox)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diamox in the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acetazolamide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at the People's Pharmacy, we've worried about generics for years now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nombre generico de diamox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Deri dknts ya da herhangi bir ciddi advers reaksiyonun ilk belirtisinde tedavi derhal kesilmelidir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iv reconstitution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diamox sequels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use of tablet diamox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sr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tablet composition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acetazolamide 250 mg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Late in 2012, the National Institutes of Health funded a study called CHAMP (CHildhood and Adolescent Migraine Prevention)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500 mg sequels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acetazolamide diamox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iv to po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"There are many factors that determine price," Publix spokeswoman Kimberly Reynolds said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diamox in nepal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125 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"More than 97 percent of our patients purchase their prescriptions through some form of prescription insurance coverage or our Prescription Savings Club," Walgreens spokesman Robert Elfinger said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online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Blessedly my throat survived in tact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acetazolamide 250 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Some dieters lost far more weight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acetazolamide 250 mg tablets equine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250 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tablet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cost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acetazolamide 250mg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acetazolamide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tablets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Emerging studies show immense potential in the ability to pinpoint and successfully treat hair loss in men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diamox online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iv metabolic alkalosis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iv use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Chemically, it is 4-chloro-N-furfuryl-5-sulfamoylanthranilic acid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tablet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250 mg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250 mg tabletta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Ive taken four NP NO PROBLEM&amp;rdquo;FOR TRAUMA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acetazolamide diamox otc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is author of more than 100 studies published in peer-reviewed journals.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acetazolamide 250 mg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sr 250 mg capsules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But, what in regards to the conclusion? Are you positive in regards to the supply? ninja cookbook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sequel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250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acetazolamide 250 mg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programming is initially performed each month after the pump is implanted; once a patient has reached a stable dose, then the pump is checked and refilled every two to three months.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content of tablet diamox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It&amp;#039;s thru Valient, the maker of Wellbutrin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acetazolamide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tablets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250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had a discusion with my GP because the generic versions are about a quarter of the price of Femara and I wanted to know what is going to happen if I have problems with the generic version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costo farmaco diamox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250 mg indications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not buy Coreg CR without first talking to your doctor if you are pregnant or planning to get pregnant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generic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feel ya cut out soda sugar fake sugar then keep gaining&amp;rdquo;I get blood test&amp;rdquo; On my doctor appointment paper it read patient very upset about weight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retard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doctor is completely clueless about this medication, which is why i chose to go off cold turkey after extensive reading all the forums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tablet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nombre generico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 the same time, studies show that much of the unapproved use of Neurontin   isn&amp;rsquo;t even effective.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tablets for high altitude sickness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acetazolamide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diamox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diamox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had 4 mature, but I&amp;#39;m pregnant with a singleton However, it is always best to talk to your Dr first :)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mg/kg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crude futures for November, which were due toexpire at the end of trade on Tuesday, fell below $99, theirlowest since early July, before recovering to trade unchanged ataround $99.00 per barrel.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posologie diamox iv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sr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Beaulieu EE, Siegel S (eds): The Antiprogestin Steroid RU 486 and Human Fertility Control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250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Bortezomib can also cause nerve damage (peripheral neuropathy) that can lead to problems with numbness, tingling, or even pain in the hands and feet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price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acetazolamide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acetazolamide 250 mg altitude sickness</a:t>
            </a:r>
            <a:b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acetazolamide 250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might want to ask your question on one of the hair loss forums out there such as bald truth forums or hair loss talk forums.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sequels 500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diamox online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acetazolamide 250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2015-12-20T01:16:46+04:00</dcterms:created>
  <dcterms:modified xsi:type="dcterms:W3CDTF">2015-12-20T01:16:46+04:00</dcterms:modified>
  <dc:title>Diamox Online Pharmacy - Diamox Sequel</dc:title>
  <dc:description>Diamox price in india, generico de diamox, diamox sequels er 500 mg cap, diamox er 500mg, diamox tablets uk, diamox 250 mg indications, purchase acetazolamide online</dc:description>
  <dc:subject>Diamox Online Pharmacy - Diamox Sequel</dc:subject>
  <cp:keywords>diamox 500 mg iv, acetazolamide online, diamox sr pil, buy diamox australia, buy diamox boots, where can i buy diamox, acetazolamide (diamox) cost, diamox generic, diamox 250 mg tablets, generic diamox</cp:keywords>
  <cp:category/>
</cp:coreProperties>
</file>