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5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5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5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5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5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5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5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5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5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6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6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6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6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6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Desvenlafaxine Succinate Monohydrate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ANTIMICROBIALS: Quinolones--2nd Generation NOTE: As of Apr 2007, the office no someone recommends fluoroquinolones for gonorrhoea because of spot underground rates</a:t>
            </a:r>
            <a:br/>
            <a:r>
              <a:rPr b="false" i="false" strike="noStrike" sz="1200" u="none">
                <a:solidFill>
                  <a:srgbClr val="FFFFFF"/>
                </a:solidFill>
                <a:latin typeface="Calibri"/>
              </a:rPr>
              <a:t>pristiq medscape</a:t>
            </a:r>
            <a:br/>
            <a:r>
              <a:rPr b="false" i="false" strike="noStrike" sz="1200" u="none">
                <a:solidFill>
                  <a:srgbClr val="FFFFFF"/>
                </a:solidFill>
                <a:latin typeface="Calibri"/>
              </a:rPr>
              <a:t>How does your working computer strain becoming shaped?</a:t>
            </a:r>
            <a:br/>
            <a:r>
              <a:rPr b="false" i="false" strike="noStrike" sz="1200" u="none">
                <a:solidFill>
                  <a:srgbClr val="FFFFFF"/>
                </a:solidFill>
                <a:latin typeface="Calibri"/>
              </a:rPr>
              <a:t>pristiq 100mg</a:t>
            </a:r>
            <a:br/>
            <a:r>
              <a:rPr b="false" i="false" strike="noStrike" sz="1200" u="none">
                <a:solidFill>
                  <a:srgbClr val="FFFFFF"/>
                </a:solidFill>
                <a:latin typeface="Calibri"/>
              </a:rPr>
              <a:t>PSTTs and ETTs do not respond well to chemo, so they are treated with surgery to remove the uterus and to remove tumors elsewhere in the body</a:t>
            </a:r>
            <a:br/>
            <a:r>
              <a:rPr b="false" i="false" strike="noStrike" sz="1200" u="none">
                <a:solidFill>
                  <a:srgbClr val="FFFFFF"/>
                </a:solidFill>
                <a:latin typeface="Calibri"/>
              </a:rPr>
              <a:t>pristiq is used to treat</a:t>
            </a:r>
            <a:br/>
            <a:r>
              <a:rPr b="false" i="false" strike="noStrike" sz="1200" u="none">
                <a:solidFill>
                  <a:srgbClr val="FFFFFF"/>
                </a:solidFill>
                <a:latin typeface="Calibri"/>
              </a:rPr>
              <a:t>pristiq 2014</a:t>
            </a:r>
            <a:br/>
            <a:r>
              <a:rPr b="false" i="false" strike="noStrike" sz="1200" u="none">
                <a:solidFill>
                  <a:srgbClr val="FFFFFF"/>
                </a:solidFill>
                <a:latin typeface="Calibri"/>
              </a:rPr>
              <a:t>So it may not be an auto immune problem</a:t>
            </a:r>
            <a:br/>
            <a:r>
              <a:rPr b="false" i="false" strike="noStrike" sz="1200" u="none">
                <a:solidFill>
                  <a:srgbClr val="FFFFFF"/>
                </a:solidFill>
                <a:latin typeface="Calibri"/>
              </a:rPr>
              <a:t>desvenlafaxine isomer</a:t>
            </a:r>
            <a:br/>
            <a:r>
              <a:rPr b="false" i="false" strike="noStrike" sz="1200" u="none">
                <a:solidFill>
                  <a:srgbClr val="FFFFFF"/>
                </a:solidFill>
                <a:latin typeface="Calibri"/>
              </a:rPr>
              <a:t>desvenlafaxine label</a:t>
            </a:r>
            <a:br/>
            <a:r>
              <a:rPr b="false" i="false" strike="noStrike" sz="1200" u="none">
                <a:solidFill>
                  <a:srgbClr val="FFFFFF"/>
                </a:solidFill>
                <a:latin typeface="Calibri"/>
              </a:rPr>
              <a:t>desvenlafaxine india</a:t>
            </a:r>
            <a:br/>
            <a:r>
              <a:rPr b="false" i="false" strike="noStrike" sz="1200" u="none">
                <a:solidFill>
                  <a:srgbClr val="FFFFFF"/>
                </a:solidFill>
                <a:latin typeface="Calibri"/>
              </a:rPr>
              <a:t>pristiq que es</a:t>
            </a:r>
            <a:br/>
            <a:r>
              <a:rPr b="false" i="false" strike="noStrike" sz="1200" u="none">
                <a:solidFill>
                  <a:srgbClr val="FFFFFF"/>
                </a:solidFill>
                <a:latin typeface="Calibri"/>
              </a:rPr>
              <a:t>He told to just stop paxil and start zoloft which i didn't do</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desvenlafaxine fda indications</a:t>
            </a:r>
            <a:br/>
            <a:r>
              <a:rPr b="false" i="false" strike="noStrike" sz="1200" u="none">
                <a:solidFill>
                  <a:srgbClr val="FFFFFF"/>
                </a:solidFill>
                <a:latin typeface="Calibri"/>
              </a:rPr>
              <a:t>pristiq joint muscle pain</a:t>
            </a:r>
            <a:br/>
            <a:r>
              <a:rPr b="false" i="false" strike="noStrike" sz="1200" u="none">
                <a:solidFill>
                  <a:srgbClr val="FFFFFF"/>
                </a:solidFill>
                <a:latin typeface="Calibri"/>
              </a:rPr>
              <a:t>pristiq controlled substance</a:t>
            </a:r>
            <a:br/>
            <a:r>
              <a:rPr b="false" i="false" strike="noStrike" sz="1200" u="none">
                <a:solidFill>
                  <a:srgbClr val="FFFFFF"/>
                </a:solidFill>
                <a:latin typeface="Calibri"/>
              </a:rPr>
              <a:t>pristiq 100mg price</a:t>
            </a:r>
            <a:br/>
            <a:r>
              <a:rPr b="false" i="false" strike="noStrike" sz="1200" u="none">
                <a:solidFill>
                  <a:srgbClr val="FFFFFF"/>
                </a:solidFill>
                <a:latin typeface="Calibri"/>
              </a:rPr>
              <a:t>pristiq quem ja tomou</a:t>
            </a:r>
            <a:br/>
            <a:r>
              <a:rPr b="false" i="false" strike="noStrike" sz="1200" u="none">
                <a:solidFill>
                  <a:srgbClr val="FFFFFF"/>
                </a:solidFill>
                <a:latin typeface="Calibri"/>
              </a:rPr>
              <a:t>How much minoxidil will I need and how long will it take to cover the patches and grow an even beard</a:t>
            </a:r>
            <a:br/>
            <a:r>
              <a:rPr b="false" i="false" strike="noStrike" sz="1200" u="none">
                <a:solidFill>
                  <a:srgbClr val="FFFFFF"/>
                </a:solidFill>
                <a:latin typeface="Calibri"/>
              </a:rPr>
              <a:t>pristiq information</a:t>
            </a:r>
            <a:br/>
            <a:r>
              <a:rPr b="false" i="false" strike="noStrike" sz="1200" u="none">
                <a:solidFill>
                  <a:srgbClr val="FFFFFF"/>
                </a:solidFill>
                <a:latin typeface="Calibri"/>
              </a:rPr>
              <a:t>But FDA officials didn't stop there</a:t>
            </a:r>
            <a:br/>
            <a:r>
              <a:rPr b="false" i="false" strike="noStrike" sz="1200" u="none">
                <a:solidFill>
                  <a:srgbClr val="FFFFFF"/>
                </a:solidFill>
                <a:latin typeface="Calibri"/>
              </a:rPr>
              <a:t>pristiq dreams</a:t>
            </a:r>
            <a:br/>
            <a:r>
              <a:rPr b="false" i="false" strike="noStrike" sz="1200" u="none">
                <a:solidFill>
                  <a:srgbClr val="FFFFFF"/>
                </a:solidFill>
                <a:latin typeface="Calibri"/>
              </a:rPr>
              <a:t>I weaned myself off Lamictal because my EEG scans showed that my anxiety attacks weren&amp;#039;t triggered by epilepsy or seizures so I found it pointless to be taking them..</a:t>
            </a:r>
            <a:br/>
            <a:r>
              <a:rPr b="false" i="false" strike="noStrike" sz="1200" u="none">
                <a:solidFill>
                  <a:srgbClr val="FFFFFF"/>
                </a:solidFill>
                <a:latin typeface="Calibri"/>
              </a:rPr>
              <a:t>pristiq desvenlafaxine weight loss</a:t>
            </a:r>
            <a:br/>
            <a:r>
              <a:rPr b="false" i="false" strike="noStrike" sz="1200" u="none">
                <a:solidFill>
                  <a:srgbClr val="FFFFFF"/>
                </a:solidFill>
                <a:latin typeface="Calibri"/>
              </a:rPr>
              <a:t>desvenlafaxine user reviews</a:t>
            </a:r>
            <a:br/>
            <a:r>
              <a:rPr b="false" i="false" strike="noStrike" sz="1200" u="none">
                <a:solidFill>
                  <a:srgbClr val="FFFFFF"/>
                </a:solidFill>
                <a:latin typeface="Calibri"/>
              </a:rPr>
              <a:t>Well, I called today and they want me to bring him in</a:t>
            </a:r>
            <a:br/>
            <a:r>
              <a:rPr b="false" i="false" strike="noStrike" sz="1200" u="none">
                <a:solidFill>
                  <a:srgbClr val="FFFFFF"/>
                </a:solidFill>
                <a:latin typeface="Calibri"/>
              </a:rPr>
              <a:t>pristiq bluelight</a:t>
            </a:r>
            <a:br/>
            <a:r>
              <a:rPr b="false" i="false" strike="noStrike" sz="1200" u="none">
                <a:solidFill>
                  <a:srgbClr val="FFFFFF"/>
                </a:solidFill>
                <a:latin typeface="Calibri"/>
              </a:rPr>
              <a:t>pristiq 50 mg coupon</a:t>
            </a:r>
            <a:br/>
            <a:r>
              <a:rPr b="false" i="false" strike="noStrike" sz="1200" u="none">
                <a:solidFill>
                  <a:srgbClr val="FFFFFF"/>
                </a:solidFill>
                <a:latin typeface="Calibri"/>
              </a:rPr>
              <a:t>desvenlafaxine uk</a:t>
            </a:r>
            <a:br/>
            <a:r>
              <a:rPr b="false" i="false" strike="noStrike" sz="1200" u="none">
                <a:solidFill>
                  <a:srgbClr val="FFFFFF"/>
                </a:solidFill>
                <a:latin typeface="Calibri"/>
              </a:rPr>
              <a:t>You are more likely to see observational studies addressing the long-term safety risks as opposed to long-term clinical trials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desvenlafaxine oxalate</a:t>
            </a:r>
            <a:br/>
            <a:r>
              <a:rPr b="false" i="false" strike="noStrike" sz="1200" u="none">
                <a:solidFill>
                  <a:srgbClr val="FFFFFF"/>
                </a:solidFill>
                <a:latin typeface="Calibri"/>
              </a:rPr>
              <a:t>pristiq headache</a:t>
            </a:r>
            <a:br/>
            <a:r>
              <a:rPr b="false" i="false" strike="noStrike" sz="1200" u="none">
                <a:solidFill>
                  <a:srgbClr val="FFFFFF"/>
                </a:solidFill>
                <a:latin typeface="Calibri"/>
              </a:rPr>
              <a:t>pristiq er coupon</a:t>
            </a:r>
            <a:br/>
            <a:r>
              <a:rPr b="false" i="false" strike="noStrike" sz="1200" u="none">
                <a:solidFill>
                  <a:srgbClr val="FFFFFF"/>
                </a:solidFill>
                <a:latin typeface="Calibri"/>
              </a:rPr>
              <a:t>The rate of rebound lactation was much higher in bromocriptine patients (24%) than in cabergoline patients (5%)</a:t>
            </a:r>
            <a:br/>
            <a:r>
              <a:rPr b="false" i="false" strike="noStrike" sz="1200" u="none">
                <a:solidFill>
                  <a:srgbClr val="FFFFFF"/>
                </a:solidFill>
                <a:latin typeface="Calibri"/>
              </a:rPr>
              <a:t>pristiq effexor</a:t>
            </a:r>
            <a:br/>
            <a:r>
              <a:rPr b="false" i="false" strike="noStrike" sz="1200" u="none">
                <a:solidFill>
                  <a:srgbClr val="FFFFFF"/>
                </a:solidFill>
                <a:latin typeface="Calibri"/>
              </a:rPr>
              <a:t>pristiq costco</a:t>
            </a:r>
            <a:br/>
            <a:r>
              <a:rPr b="false" i="false" strike="noStrike" sz="1200" u="none">
                <a:solidFill>
                  <a:srgbClr val="FFFFFF"/>
                </a:solidFill>
                <a:latin typeface="Calibri"/>
              </a:rPr>
              <a:t>It is a treatment that is generally successful in clearing the skin, leading many patients to opt for multiple courses in their pursuit of an improved complexion</a:t>
            </a:r>
            <a:br/>
            <a:r>
              <a:rPr b="false" i="false" strike="noStrike" sz="1200" u="none">
                <a:solidFill>
                  <a:srgbClr val="FFFFFF"/>
                </a:solidFill>
                <a:latin typeface="Calibri"/>
              </a:rPr>
              <a:t>pristiq fda approval</a:t>
            </a:r>
            <a:br/>
            <a:r>
              <a:rPr b="false" i="false" strike="noStrike" sz="1200" u="none">
                <a:solidFill>
                  <a:srgbClr val="FFFFFF"/>
                </a:solidFill>
                <a:latin typeface="Calibri"/>
              </a:rPr>
              <a:t>pristiq day 3</a:t>
            </a:r>
            <a:br/>
            <a:r>
              <a:rPr b="false" i="false" strike="noStrike" sz="1200" u="none">
                <a:solidFill>
                  <a:srgbClr val="FFFFFF"/>
                </a:solidFill>
                <a:latin typeface="Calibri"/>
              </a:rPr>
              <a:t>Maybe that is you Looking ahead to look you</a:t>
            </a:r>
            <a:br/>
            <a:r>
              <a:rPr b="false" i="false" strike="noStrike" sz="1200" u="none">
                <a:solidFill>
                  <a:srgbClr val="FFFFFF"/>
                </a:solidFill>
                <a:latin typeface="Calibri"/>
              </a:rPr>
              <a:t>pristiq yeast infection</a:t>
            </a:r>
            <a:br/>
            <a:r>
              <a:rPr b="false" i="false" strike="noStrike" sz="1200" u="none">
                <a:solidFill>
                  <a:srgbClr val="FFFFFF"/>
                </a:solidFill>
                <a:latin typeface="Calibri"/>
              </a:rPr>
              <a:t>pristiq anxiety</a:t>
            </a:r>
            <a:br/>
            <a:r>
              <a:rPr b="false" i="false" strike="noStrike" sz="1200" u="none">
                <a:solidFill>
                  <a:srgbClr val="FFFFFF"/>
                </a:solidFill>
                <a:latin typeface="Calibri"/>
              </a:rPr>
              <a:t>desvenlafaxine hydrochloride</a:t>
            </a:r>
            <a:br/>
            <a:r>
              <a:rPr b="false" i="false" strike="noStrike" sz="1200" u="none">
                <a:solidFill>
                  <a:srgbClr val="FFFFFF"/>
                </a:solidFill>
                <a:latin typeface="Calibri"/>
              </a:rPr>
              <a:t>pristiq desvenlafaxine</a:t>
            </a:r>
            <a:br/>
            <a:r>
              <a:rPr b="false" i="false" strike="noStrike" sz="1200" u="none">
                <a:solidFill>
                  <a:srgbClr val="FFFFFF"/>
                </a:solidFill>
                <a:latin typeface="Calibri"/>
              </a:rPr>
              <a:t>Ive taken four NP NO PROBLEM&amp;rdquo;FOR TRAUMA</a:t>
            </a:r>
            <a:br/>
            <a:r>
              <a:rPr b="false" i="false" strike="noStrike" sz="1200" u="none">
                <a:solidFill>
                  <a:srgbClr val="FFFFFF"/>
                </a:solidFill>
                <a:latin typeface="Calibri"/>
              </a:rPr>
              <a:t>pristiq song</a:t>
            </a:r>
            <a:br/>
            <a:r>
              <a:rPr b="false" i="false" strike="noStrike" sz="1200" u="none">
                <a:solidFill>
                  <a:srgbClr val="FFFFFF"/>
                </a:solidFill>
                <a:latin typeface="Calibri"/>
              </a:rPr>
              <a:t>desvenlafaxine ki</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pristiq 25 mg at 7pm</a:t>
            </a:r>
            <a:br/>
            <a:r>
              <a:rPr b="false" i="false" strike="noStrike" sz="1200" u="none">
                <a:solidFill>
                  <a:srgbClr val="FFFFFF"/>
                </a:solidFill>
                <a:latin typeface="Calibri"/>
              </a:rPr>
              <a:t>desvenlafaxine pbs</a:t>
            </a:r>
            <a:br/>
            <a:r>
              <a:rPr b="false" i="false" strike="noStrike" sz="1200" u="none">
                <a:solidFill>
                  <a:srgbClr val="FFFFFF"/>
                </a:solidFill>
                <a:latin typeface="Calibri"/>
              </a:rPr>
              <a:t>Wolna posada, jednak jest jzyku polszczyzna wyra|eniami, ktmo|emy podsBucha je z ust dziennej komunikacji czsto utorzsamianami ortograficznym gwarze</a:t>
            </a:r>
            <a:br/>
            <a:r>
              <a:rPr b="false" i="false" strike="noStrike" sz="1200" u="none">
                <a:solidFill>
                  <a:srgbClr val="FFFFFF"/>
                </a:solidFill>
                <a:latin typeface="Calibri"/>
              </a:rPr>
              <a:t>pristiq desvenlafaxine 100 mg</a:t>
            </a:r>
            <a:br/>
            <a:r>
              <a:rPr b="false" i="false" strike="noStrike" sz="1200" u="none">
                <a:solidFill>
                  <a:srgbClr val="FFFFFF"/>
                </a:solidFill>
                <a:latin typeface="Calibri"/>
              </a:rPr>
              <a:t>purchase pristiq online</a:t>
            </a:r>
            <a:br/>
            <a:r>
              <a:rPr b="false" i="false" strike="noStrike" sz="1200" u="none">
                <a:solidFill>
                  <a:srgbClr val="FFFFFF"/>
                </a:solidFill>
                <a:latin typeface="Calibri"/>
              </a:rPr>
              <a:t>pristiq 50 mg extended release</a:t>
            </a:r>
            <a:br/>
            <a:r>
              <a:rPr b="false" i="false" strike="noStrike" sz="1200" u="none">
                <a:solidFill>
                  <a:srgbClr val="FFFFFF"/>
                </a:solidFill>
                <a:latin typeface="Calibri"/>
              </a:rPr>
              <a:t>desvenlafaxine for migraine</a:t>
            </a:r>
            <a:br/>
            <a:r>
              <a:rPr b="false" i="false" strike="noStrike" sz="1200" u="none">
                <a:solidFill>
                  <a:srgbClr val="FFFFFF"/>
                </a:solidFill>
                <a:latin typeface="Calibri"/>
              </a:rPr>
              <a:t>desvenlafaxine degradation</a:t>
            </a:r>
            <a:br/>
            <a:r>
              <a:rPr b="false" i="false" strike="noStrike" sz="1200" u="none">
                <a:solidFill>
                  <a:srgbClr val="FFFFFF"/>
                </a:solidFill>
                <a:latin typeface="Calibri"/>
              </a:rPr>
              <a:t>If the applicator is reusable, pull it apart and clean it with soap and warm water after each use</a:t>
            </a:r>
            <a:br/>
            <a:r>
              <a:rPr b="false" i="false" strike="noStrike" sz="1200" u="none">
                <a:solidFill>
                  <a:srgbClr val="FFFFFF"/>
                </a:solidFill>
                <a:latin typeface="Calibri"/>
              </a:rPr>
              <a:t>desvenlafaxine interactions</a:t>
            </a:r>
            <a:br/>
            <a:r>
              <a:rPr b="false" i="false" strike="noStrike" sz="1200" u="none">
                <a:solidFill>
                  <a:srgbClr val="FFFFFF"/>
                </a:solidFill>
                <a:latin typeface="Calibri"/>
              </a:rPr>
              <a:t>Our dog probably did not get out as frequently as he should have</a:t>
            </a:r>
            <a:br/>
            <a:r>
              <a:rPr b="false" i="false" strike="noStrike" sz="1200" u="none">
                <a:solidFill>
                  <a:srgbClr val="FFFFFF"/>
                </a:solidFill>
                <a:latin typeface="Calibri"/>
              </a:rPr>
              <a:t>desvenlafaxine useful for vasomotor symptoms of menopause</a:t>
            </a:r>
            <a:br/>
            <a:r>
              <a:rPr b="false" i="false" strike="noStrike" sz="1200" u="none">
                <a:solidFill>
                  <a:srgbClr val="FFFFFF"/>
                </a:solidFill>
                <a:latin typeface="Calibri"/>
              </a:rPr>
              <a:t>The 20mg form is the usual dosage for this medication</a:t>
            </a:r>
            <a:br/>
            <a:r>
              <a:rPr b="false" i="false" strike="noStrike" sz="1200" u="none">
                <a:solidFill>
                  <a:srgbClr val="FFFFFF"/>
                </a:solidFill>
                <a:latin typeface="Calibri"/>
              </a:rPr>
              <a:t>pristiq jaw tension</a:t>
            </a:r>
            <a:br/>
            <a:r>
              <a:rPr b="false" i="false" strike="noStrike" sz="1200" u="none">
                <a:solidFill>
                  <a:srgbClr val="FFFFFF"/>
                </a:solidFill>
                <a:latin typeface="Calibri"/>
              </a:rPr>
              <a:t>desvenlafaxine other drugs in same class</a:t>
            </a:r>
            <a:br/>
            <a:r>
              <a:rPr b="false" i="false" strike="noStrike" sz="1200" u="none">
                <a:solidFill>
                  <a:srgbClr val="FFFFFF"/>
                </a:solidFill>
                <a:latin typeface="Calibri"/>
              </a:rPr>
              <a:t>pristiq morning or night</a:t>
            </a:r>
            <a:br/>
            <a:r>
              <a:rPr b="false" i="false" strike="noStrike" sz="1200" u="none">
                <a:solidFill>
                  <a:srgbClr val="FFFFFF"/>
                </a:solidFill>
                <a:latin typeface="Calibri"/>
              </a:rPr>
              <a:t>desvenlafaxine extended release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pristiq 30 mg</a:t>
            </a:r>
            <a:br/>
            <a:r>
              <a:rPr b="false" i="false" strike="noStrike" sz="1200" u="none">
                <a:solidFill>
                  <a:srgbClr val="FFFFFF"/>
                </a:solidFill>
                <a:latin typeface="Calibri"/>
              </a:rPr>
              <a:t>La duraciel tratamiento se basa en la respuesta clca del paciente.</a:t>
            </a:r>
            <a:br/>
            <a:r>
              <a:rPr b="false" i="false" strike="noStrike" sz="1200" u="none">
                <a:solidFill>
                  <a:srgbClr val="FFFFFF"/>
                </a:solidFill>
                <a:latin typeface="Calibri"/>
              </a:rPr>
              <a:t>desvenlafaxine crazy meds</a:t>
            </a:r>
            <a:br/>
            <a:r>
              <a:rPr b="false" i="false" strike="noStrike" sz="1200" u="none">
                <a:solidFill>
                  <a:srgbClr val="FFFFFF"/>
                </a:solidFill>
                <a:latin typeface="Calibri"/>
              </a:rPr>
              <a:t>desvenlafaxine libido</a:t>
            </a:r>
            <a:br/>
            <a:r>
              <a:rPr b="false" i="false" strike="noStrike" sz="1200" u="none">
                <a:solidFill>
                  <a:srgbClr val="FFFFFF"/>
                </a:solidFill>
                <a:latin typeface="Calibri"/>
              </a:rPr>
              <a:t>pristiq 2012</a:t>
            </a:r>
            <a:br/>
            <a:r>
              <a:rPr b="false" i="false" strike="noStrike" sz="1200" u="none">
                <a:solidFill>
                  <a:srgbClr val="FFFFFF"/>
                </a:solidFill>
                <a:latin typeface="Calibri"/>
              </a:rPr>
              <a:t>pristiq er dosage</a:t>
            </a:r>
            <a:br/>
            <a:r>
              <a:rPr b="false" i="false" strike="noStrike" sz="1200" u="none">
                <a:solidFill>
                  <a:srgbClr val="FFFFFF"/>
                </a:solidFill>
                <a:latin typeface="Calibri"/>
              </a:rPr>
              <a:t>It was fantastic for first 12 months but then gradually I noticed effects with my short term memory, then I was saying things like&amp;#39;&amp;#39;put the milk in the washer please&amp;#39;&amp;#39; to the kids etc</a:t>
            </a:r>
            <a:br/>
            <a:r>
              <a:rPr b="false" i="false" strike="noStrike" sz="1200" u="none">
                <a:solidFill>
                  <a:srgbClr val="FFFFFF"/>
                </a:solidFill>
                <a:latin typeface="Calibri"/>
              </a:rPr>
              <a:t>pristiq youtube</a:t>
            </a:r>
            <a:br/>
            <a:r>
              <a:rPr b="false" i="false" strike="noStrike" sz="1200" u="none">
                <a:solidFill>
                  <a:srgbClr val="FFFFFF"/>
                </a:solidFill>
                <a:latin typeface="Calibri"/>
              </a:rPr>
              <a:t>Do not stop taking Coreg CR (carvedilol) 40mg without consulting your doctor</a:t>
            </a:r>
            <a:br/>
            <a:r>
              <a:rPr b="false" i="false" strike="noStrike" sz="1200" u="none">
                <a:solidFill>
                  <a:srgbClr val="FFFFFF"/>
                </a:solidFill>
                <a:latin typeface="Calibri"/>
              </a:rPr>
              <a:t>pristiq y diazepam</a:t>
            </a:r>
            <a:br/>
            <a:r>
              <a:rPr b="false" i="false" strike="noStrike" sz="1200" u="none">
                <a:solidFill>
                  <a:srgbClr val="FFFFFF"/>
                </a:solidFill>
                <a:latin typeface="Calibri"/>
              </a:rPr>
              <a:t>pristiq mg</a:t>
            </a:r>
            <a:br/>
            <a:r>
              <a:rPr b="false" i="false" strike="noStrike" sz="1200" u="none">
                <a:solidFill>
                  <a:srgbClr val="FFFFFF"/>
                </a:solidFill>
                <a:latin typeface="Calibri"/>
              </a:rPr>
              <a:t>My doctor even laughed considering it was my first round of clomid and I had very minimal signs of ovulation</a:t>
            </a:r>
            <a:br/>
            <a:r>
              <a:rPr b="false" i="false" strike="noStrike" sz="1200" u="none">
                <a:solidFill>
                  <a:srgbClr val="FFFFFF"/>
                </a:solidFill>
                <a:latin typeface="Calibri"/>
              </a:rPr>
              <a:t>desvenlafaxine reviews for anxiety</a:t>
            </a:r>
            <a:br/>
            <a:r>
              <a:rPr b="false" i="false" strike="noStrike" sz="1200" u="none">
                <a:solidFill>
                  <a:srgbClr val="FFFFFF"/>
                </a:solidFill>
                <a:latin typeface="Calibri"/>
              </a:rPr>
              <a:t>pristiq rebate</a:t>
            </a:r>
            <a:br/>
            <a:r>
              <a:rPr b="false" i="false" strike="noStrike" sz="1200" u="none">
                <a:solidFill>
                  <a:srgbClr val="FFFFFF"/>
                </a:solidFill>
                <a:latin typeface="Calibri"/>
              </a:rPr>
              <a:t>desvenlafaxine generic available</a:t>
            </a:r>
            <a:br/>
            <a:r>
              <a:rPr b="false" i="false" strike="noStrike" sz="1200" u="none">
                <a:solidFill>
                  <a:srgbClr val="FFFFFF"/>
                </a:solidFill>
                <a:latin typeface="Calibri"/>
              </a:rPr>
              <a:t>pristiq time of day to take</a:t>
            </a:r>
            <a:br/>
            <a:r>
              <a:rPr b="false" i="false" strike="noStrike" sz="1200" u="none">
                <a:solidFill>
                  <a:srgbClr val="FFFFFF"/>
                </a:solidFill>
                <a:latin typeface="Calibri"/>
              </a:rPr>
              <a:t>Take promethazine oral syrup by mouth</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pristiq patient assistance</a:t>
            </a:r>
            <a:br/>
            <a:r>
              <a:rPr b="false" i="false" strike="noStrike" sz="1200" u="none">
                <a:solidFill>
                  <a:srgbClr val="FFFFFF"/>
                </a:solidFill>
                <a:latin typeface="Calibri"/>
              </a:rPr>
              <a:t>You can manage your symptoms but without getting to the cause then you will get another occurrence of it</a:t>
            </a:r>
            <a:br/>
            <a:r>
              <a:rPr b="false" i="false" strike="noStrike" sz="1200" u="none">
                <a:solidFill>
                  <a:srgbClr val="FFFFFF"/>
                </a:solidFill>
                <a:latin typeface="Calibri"/>
              </a:rPr>
              <a:t>pristiq cost canada</a:t>
            </a:r>
            <a:br/>
            <a:r>
              <a:rPr b="false" i="false" strike="noStrike" sz="1200" u="none">
                <a:solidFill>
                  <a:srgbClr val="FFFFFF"/>
                </a:solidFill>
                <a:latin typeface="Calibri"/>
              </a:rPr>
              <a:t>pristiq patent expiration</a:t>
            </a:r>
            <a:br/>
            <a:r>
              <a:rPr b="false" i="false" strike="noStrike" sz="1200" u="none">
                <a:solidFill>
                  <a:srgbClr val="FFFFFF"/>
                </a:solidFill>
                <a:latin typeface="Calibri"/>
              </a:rPr>
              <a:t>pristiq jittery</a:t>
            </a:r>
            <a:br/>
            <a:r>
              <a:rPr b="false" i="false" strike="noStrike" sz="1200" u="none">
                <a:solidFill>
                  <a:srgbClr val="FFFFFF"/>
                </a:solidFill>
                <a:latin typeface="Calibri"/>
              </a:rPr>
              <a:t>pristiq desvenlafaxine 50 mg efectos</a:t>
            </a:r>
            <a:br/>
            <a:r>
              <a:rPr b="false" i="false" strike="noStrike" sz="1200" u="none">
                <a:solidFill>
                  <a:srgbClr val="FFFFFF"/>
                </a:solidFill>
                <a:latin typeface="Calibri"/>
              </a:rPr>
              <a:t>pristiq 50 or 100</a:t>
            </a:r>
            <a:br/>
            <a:r>
              <a:rPr b="false" i="false" strike="noStrike" sz="1200" u="none">
                <a:solidFill>
                  <a:srgbClr val="FFFFFF"/>
                </a:solidFill>
                <a:latin typeface="Calibri"/>
              </a:rPr>
              <a:t>pristiq discounts</a:t>
            </a:r>
            <a:br/>
            <a:r>
              <a:rPr b="false" i="false" strike="noStrike" sz="1200" u="none">
                <a:solidFill>
                  <a:srgbClr val="FFFFFF"/>
                </a:solidFill>
                <a:latin typeface="Calibri"/>
              </a:rPr>
              <a:t>pristiq ibs</a:t>
            </a:r>
            <a:br/>
            <a:r>
              <a:rPr b="false" i="false" strike="noStrike" sz="1200" u="none">
                <a:solidFill>
                  <a:srgbClr val="FFFFFF"/>
                </a:solidFill>
                <a:latin typeface="Calibri"/>
              </a:rPr>
              <a:t>desvenlafaxine ocd</a:t>
            </a:r>
            <a:br/>
            <a:r>
              <a:rPr b="false" i="false" strike="noStrike" sz="1200" u="none">
                <a:solidFill>
                  <a:srgbClr val="FFFFFF"/>
                </a:solidFill>
                <a:latin typeface="Calibri"/>
              </a:rPr>
              <a:t>pristiq onset of action</a:t>
            </a:r>
            <a:br/>
            <a:r>
              <a:rPr b="false" i="false" strike="noStrike" sz="1200" u="none">
                <a:solidFill>
                  <a:srgbClr val="FFFFFF"/>
                </a:solidFill>
                <a:latin typeface="Calibri"/>
              </a:rPr>
              <a:t>Studies from Britain have shown an increased risk of developing hepatocellular carcinoma in long-term (&gt;8 years) oral-contraceptive users</a:t>
            </a:r>
            <a:br/>
            <a:r>
              <a:rPr b="false" i="false" strike="noStrike" sz="1200" u="none">
                <a:solidFill>
                  <a:srgbClr val="FFFFFF"/>
                </a:solidFill>
                <a:latin typeface="Calibri"/>
              </a:rPr>
              <a:t>pristiq financial assistance</a:t>
            </a:r>
            <a:br/>
            <a:r>
              <a:rPr b="false" i="false" strike="noStrike" sz="1200" u="none">
                <a:solidFill>
                  <a:srgbClr val="FFFFFF"/>
                </a:solidFill>
                <a:latin typeface="Calibri"/>
              </a:rPr>
              <a:t>In: Gilman AG, Rall TW, Nies AS et al, eds</a:t>
            </a:r>
            <a:br/>
            <a:r>
              <a:rPr b="false" i="false" strike="noStrike" sz="1200" u="none">
                <a:solidFill>
                  <a:srgbClr val="FFFFFF"/>
                </a:solidFill>
                <a:latin typeface="Calibri"/>
              </a:rPr>
              <a:t>pristiq rash</a:t>
            </a:r>
            <a:br/>
            <a:r>
              <a:rPr b="false" i="false" strike="noStrike" sz="1200" u="none">
                <a:solidFill>
                  <a:srgbClr val="FFFFFF"/>
                </a:solidFill>
                <a:latin typeface="Calibri"/>
              </a:rPr>
              <a:t>Adapalene gel 0.1 is used to treat acne by decreasing severity of acne pimples and enhance healing process of pimples</a:t>
            </a:r>
            <a:br/>
            <a:r>
              <a:rPr b="false" i="false" strike="noStrike" sz="1200" u="none">
                <a:solidFill>
                  <a:srgbClr val="FFFFFF"/>
                </a:solidFill>
                <a:latin typeface="Calibri"/>
              </a:rPr>
              <a:t>desvenlafaxine 25 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desvenlafaxine generic price</a:t>
            </a:r>
            <a:br/>
            <a:r>
              <a:rPr b="false" i="false" strike="noStrike" sz="1200" u="none">
                <a:solidFill>
                  <a:srgbClr val="FFFFFF"/>
                </a:solidFill>
                <a:latin typeface="Calibri"/>
              </a:rPr>
              <a:t>The keen eye to know how proper nutrition and proper eating can benefit your well being</a:t>
            </a:r>
            <a:br/>
            <a:r>
              <a:rPr b="false" i="false" strike="noStrike" sz="1200" u="none">
                <a:solidFill>
                  <a:srgbClr val="FFFFFF"/>
                </a:solidFill>
                <a:latin typeface="Calibri"/>
              </a:rPr>
              <a:t>desvenlafaxine succinate monohydrate</a:t>
            </a:r>
            <a:br/>
            <a:r>
              <a:rPr b="false" i="false" strike="noStrike" sz="1200" u="none">
                <a:solidFill>
                  <a:srgbClr val="FFFFFF"/>
                </a:solidFill>
                <a:latin typeface="Calibri"/>
              </a:rPr>
              <a:t>desvenlafaxine renal impairment</a:t>
            </a:r>
            <a:br/>
            <a:r>
              <a:rPr b="false" i="false" strike="noStrike" sz="1200" u="none">
                <a:solidFill>
                  <a:srgbClr val="FFFFFF"/>
                </a:solidFill>
                <a:latin typeface="Calibri"/>
              </a:rPr>
              <a:t>Do not reuse the syringe or the needle-free device</a:t>
            </a:r>
            <a:br/>
            <a:r>
              <a:rPr b="false" i="false" strike="noStrike" sz="1200" u="none">
                <a:solidFill>
                  <a:srgbClr val="FFFFFF"/>
                </a:solidFill>
                <a:latin typeface="Calibri"/>
              </a:rPr>
              <a:t>pristiq after 4 weeks</a:t>
            </a:r>
            <a:br/>
            <a:r>
              <a:rPr b="false" i="false" strike="noStrike" sz="1200" u="none">
                <a:solidFill>
                  <a:srgbClr val="FFFFFF"/>
                </a:solidFill>
                <a:latin typeface="Calibri"/>
              </a:rPr>
              <a:t>pristiq ocd</a:t>
            </a:r>
            <a:br/>
            <a:r>
              <a:rPr b="false" i="false" strike="noStrike" sz="1200" u="none">
                <a:solidFill>
                  <a:srgbClr val="FFFFFF"/>
                </a:solidFill>
                <a:latin typeface="Calibri"/>
              </a:rPr>
              <a:t>desvenlafaxine urinating</a:t>
            </a:r>
            <a:br/>
            <a:r>
              <a:rPr b="false" i="false" strike="noStrike" sz="1200" u="none">
                <a:solidFill>
                  <a:srgbClr val="FFFFFF"/>
                </a:solidFill>
                <a:latin typeface="Calibri"/>
              </a:rPr>
              <a:t>generic desvenlafaxine succinate</a:t>
            </a:r>
            <a:br/>
            <a:r>
              <a:rPr b="false" i="false" strike="noStrike" sz="1200" u="none">
                <a:solidFill>
                  <a:srgbClr val="FFFFFF"/>
                </a:solidFill>
                <a:latin typeface="Calibri"/>
              </a:rPr>
              <a:t>Een scrub kan ook de gezonde huidcellen beschadigen waardoor de acne juist verergert</a:t>
            </a:r>
            <a:br/>
            <a:r>
              <a:rPr b="false" i="false" strike="noStrike" sz="1200" u="none">
                <a:solidFill>
                  <a:srgbClr val="FFFFFF"/>
                </a:solidFill>
                <a:latin typeface="Calibri"/>
              </a:rPr>
              <a:t>desvenlafaxine to venlafaxine dose conversion</a:t>
            </a:r>
            <a:br/>
            <a:r>
              <a:rPr b="false" i="false" strike="noStrike" sz="1200" u="none">
                <a:solidFill>
                  <a:srgbClr val="FFFFFF"/>
                </a:solidFill>
                <a:latin typeface="Calibri"/>
              </a:rPr>
              <a:t>Two other prime examples: melphalan/prednisone and thalidomide</a:t>
            </a:r>
            <a:br/>
            <a:r>
              <a:rPr b="false" i="false" strike="noStrike" sz="1200" u="none">
                <a:solidFill>
                  <a:srgbClr val="FFFFFF"/>
                </a:solidFill>
                <a:latin typeface="Calibri"/>
              </a:rPr>
              <a:t>desvenlafaxine pain</a:t>
            </a:r>
            <a:br/>
            <a:r>
              <a:rPr b="false" i="false" strike="noStrike" sz="1200" u="none">
                <a:solidFill>
                  <a:srgbClr val="FFFFFF"/>
                </a:solidFill>
                <a:latin typeface="Calibri"/>
              </a:rPr>
              <a:t>My texture is getting better, i have very smooth skin on my forehead, my cheeks, my red marks are slowly fading</a:t>
            </a:r>
            <a:br/>
            <a:r>
              <a:rPr b="false" i="false" strike="noStrike" sz="1200" u="none">
                <a:solidFill>
                  <a:srgbClr val="FFFFFF"/>
                </a:solidFill>
                <a:latin typeface="Calibri"/>
              </a:rPr>
              <a:t>pristiq nicotine</a:t>
            </a:r>
            <a:br/>
            <a:r>
              <a:rPr b="false" i="false" strike="noStrike" sz="1200" u="none">
                <a:solidFill>
                  <a:srgbClr val="FFFFFF"/>
                </a:solidFill>
                <a:latin typeface="Calibri"/>
              </a:rPr>
              <a:t>pristiq official website</a:t>
            </a:r>
            <a:br/>
            <a:r>
              <a:rPr b="false" i="false" strike="noStrike" sz="1200" u="none">
                <a:solidFill>
                  <a:srgbClr val="FFFFFF"/>
                </a:solidFill>
                <a:latin typeface="Calibri"/>
              </a:rPr>
              <a:t>pristiq nerve damage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desvenlafaxine in pregnancy</a:t>
            </a:r>
            <a:br/>
            <a:r>
              <a:rPr b="false" i="false" strike="noStrike" sz="1200" u="none">
                <a:solidFill>
                  <a:srgbClr val="FFFFFF"/>
                </a:solidFill>
                <a:latin typeface="Calibri"/>
              </a:rPr>
              <a:t>pristiq 300mg</a:t>
            </a:r>
            <a:br/>
            <a:r>
              <a:rPr b="false" i="false" strike="noStrike" sz="1200" u="none">
                <a:solidFill>
                  <a:srgbClr val="FFFFFF"/>
                </a:solidFill>
                <a:latin typeface="Calibri"/>
              </a:rPr>
              <a:t>RISPERDAL(R) CONSTA(R) (risperidone) is not approved for the treatment of patients with dementia-related psychosis.</a:t>
            </a:r>
            <a:br/>
            <a:r>
              <a:rPr b="false" i="false" strike="noStrike" sz="1200" u="none">
                <a:solidFill>
                  <a:srgbClr val="FFFFFF"/>
                </a:solidFill>
                <a:latin typeface="Calibri"/>
              </a:rPr>
              <a:t>pristiq nursing interventions</a:t>
            </a:r>
            <a:br/>
            <a:r>
              <a:rPr b="false" i="false" strike="noStrike" sz="1200" u="none">
                <a:solidFill>
                  <a:srgbClr val="FFFFFF"/>
                </a:solidFill>
                <a:latin typeface="Calibri"/>
              </a:rPr>
              <a:t>pristiq canada</a:t>
            </a:r>
            <a:br/>
            <a:r>
              <a:rPr b="false" i="false" strike="noStrike" sz="1200" u="none">
                <a:solidFill>
                  <a:srgbClr val="FFFFFF"/>
                </a:solidFill>
                <a:latin typeface="Calibri"/>
              </a:rPr>
              <a:t>pristiq 50 milligrams</a:t>
            </a:r>
            <a:br/>
            <a:r>
              <a:rPr b="false" i="false" strike="noStrike" sz="1200" u="none">
                <a:solidFill>
                  <a:srgbClr val="FFFFFF"/>
                </a:solidFill>
                <a:latin typeface="Calibri"/>
              </a:rPr>
              <a:t>In this study, there was no evidence that Trileptal was effective in patients below the age of 2 years (N=75).</a:t>
            </a:r>
            <a:br/>
            <a:r>
              <a:rPr b="false" i="false" strike="noStrike" sz="1200" u="none">
                <a:solidFill>
                  <a:srgbClr val="FFFFFF"/>
                </a:solidFill>
                <a:latin typeface="Calibri"/>
              </a:rPr>
              <a:t>pristiq used for anxiety</a:t>
            </a:r>
            <a:br/>
            <a:r>
              <a:rPr b="false" i="false" strike="noStrike" sz="1200" u="none">
                <a:solidFill>
                  <a:srgbClr val="FFFFFF"/>
                </a:solidFill>
                <a:latin typeface="Calibri"/>
              </a:rPr>
              <a:t>cheap desvenlafaxine</a:t>
            </a:r>
            <a:br/>
            <a:r>
              <a:rPr b="false" i="false" strike="noStrike" sz="1200" u="none">
                <a:solidFill>
                  <a:srgbClr val="FFFFFF"/>
                </a:solidFill>
                <a:latin typeface="Calibri"/>
              </a:rPr>
              <a:t>pristiq xr</a:t>
            </a:r>
            <a:br/>
            <a:r>
              <a:rPr b="false" i="false" strike="noStrike" sz="1200" u="none">
                <a:solidFill>
                  <a:srgbClr val="FFFFFF"/>
                </a:solidFill>
                <a:latin typeface="Calibri"/>
              </a:rPr>
              <a:t>pristiq dosage 75 mg</a:t>
            </a:r>
            <a:br/>
            <a:r>
              <a:rPr b="false" i="false" strike="noStrike" sz="1200" u="none">
                <a:solidFill>
                  <a:srgbClr val="FFFFFF"/>
                </a:solidFill>
                <a:latin typeface="Calibri"/>
              </a:rPr>
              <a:t>pristiq y aumento de peso</a:t>
            </a:r>
            <a:br/>
            <a:r>
              <a:rPr b="false" i="false" strike="noStrike" sz="1200" u="none">
                <a:solidFill>
                  <a:srgbClr val="FFFFFF"/>
                </a:solidFill>
                <a:latin typeface="Calibri"/>
              </a:rPr>
              <a:t>pristiq numbness</a:t>
            </a:r>
            <a:br/>
            <a:r>
              <a:rPr b="false" i="false" strike="noStrike" sz="1200" u="none">
                <a:solidFill>
                  <a:srgbClr val="FFFFFF"/>
                </a:solidFill>
                <a:latin typeface="Calibri"/>
              </a:rPr>
              <a:t>desvenlafaxine hair loss</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pristiq desvenlafaxine 50 mg</a:t>
            </a:r>
            <a:br/>
            <a:r>
              <a:rPr b="false" i="false" strike="noStrike" sz="1200" u="none">
                <a:solidFill>
                  <a:srgbClr val="FFFFFF"/>
                </a:solidFill>
                <a:latin typeface="Calibri"/>
              </a:rPr>
              <a:t>desvenlafaxine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desvenlafaxine pronunciation</a:t>
            </a:r>
            <a:br/>
            <a:r>
              <a:rPr b="false" i="false" strike="noStrike" sz="1200" u="none">
                <a:solidFill>
                  <a:srgbClr val="FFFFFF"/>
                </a:solidFill>
                <a:latin typeface="Calibri"/>
              </a:rPr>
              <a:t>pristiq 40 mg</a:t>
            </a:r>
            <a:br/>
            <a:r>
              <a:rPr b="false" i="false" strike="noStrike" sz="1200" u="none">
                <a:solidFill>
                  <a:srgbClr val="FFFFFF"/>
                </a:solidFill>
                <a:latin typeface="Calibri"/>
              </a:rPr>
              <a:t>pristiq joint pain</a:t>
            </a:r>
            <a:br/>
            <a:r>
              <a:rPr b="false" i="false" strike="noStrike" sz="1200" u="none">
                <a:solidFill>
                  <a:srgbClr val="FFFFFF"/>
                </a:solidFill>
                <a:latin typeface="Calibri"/>
              </a:rPr>
              <a:t>pristiq 8 weeks</a:t>
            </a:r>
            <a:br/>
            <a:r>
              <a:rPr b="false" i="false" strike="noStrike" sz="1200" u="none">
                <a:solidFill>
                  <a:srgbClr val="FFFFFF"/>
                </a:solidFill>
                <a:latin typeface="Calibri"/>
              </a:rPr>
              <a:t>pristiq price chemist warehouse</a:t>
            </a:r>
            <a:br/>
            <a:r>
              <a:rPr b="false" i="false" strike="noStrike" sz="1200" u="none">
                <a:solidFill>
                  <a:srgbClr val="FFFFFF"/>
                </a:solidFill>
                <a:latin typeface="Calibri"/>
              </a:rPr>
              <a:t>The United States has cast doubt on the Russiananalysis of the Khan al-Assal incident and, along with France,called for full U.N</a:t>
            </a:r>
            <a:br/>
            <a:r>
              <a:rPr b="false" i="false" strike="noStrike" sz="1200" u="none">
                <a:solidFill>
                  <a:srgbClr val="FFFFFF"/>
                </a:solidFill>
                <a:latin typeface="Calibri"/>
              </a:rPr>
              <a:t>pristiq liver</a:t>
            </a:r>
            <a:br/>
            <a:r>
              <a:rPr b="false" i="false" strike="noStrike" sz="1200" u="none">
                <a:solidFill>
                  <a:srgbClr val="FFFFFF"/>
                </a:solidFill>
                <a:latin typeface="Calibri"/>
              </a:rPr>
              <a:t>pristiq dry mouth</a:t>
            </a:r>
            <a:br/>
            <a:r>
              <a:rPr b="false" i="false" strike="noStrike" sz="1200" u="none">
                <a:solidFill>
                  <a:srgbClr val="FFFFFF"/>
                </a:solidFill>
                <a:latin typeface="Calibri"/>
              </a:rPr>
              <a:t>pristiq yawning</a:t>
            </a:r>
            <a:br/>
            <a:r>
              <a:rPr b="false" i="false" strike="noStrike" sz="1200" u="none">
                <a:solidFill>
                  <a:srgbClr val="FFFFFF"/>
                </a:solidFill>
                <a:latin typeface="Calibri"/>
              </a:rPr>
              <a:t>pristiq off label uses</a:t>
            </a:r>
            <a:br/>
            <a:r>
              <a:rPr b="false" i="false" strike="noStrike" sz="1200" u="none">
                <a:solidFill>
                  <a:srgbClr val="FFFFFF"/>
                </a:solidFill>
                <a:latin typeface="Calibri"/>
              </a:rPr>
              <a:t>pristiq quit smoking</a:t>
            </a:r>
            <a:br/>
            <a:r>
              <a:rPr b="false" i="false" strike="noStrike" sz="1200" u="none">
                <a:solidFill>
                  <a:srgbClr val="FFFFFF"/>
                </a:solidFill>
                <a:latin typeface="Calibri"/>
              </a:rPr>
              <a:t>I also want to add that that is the ob/gyn left that I could go to</a:t>
            </a:r>
            <a:br/>
            <a:r>
              <a:rPr b="false" i="false" strike="noStrike" sz="1200" u="none">
                <a:solidFill>
                  <a:srgbClr val="FFFFFF"/>
                </a:solidFill>
                <a:latin typeface="Calibri"/>
              </a:rPr>
              <a:t>desvenlafaxine ranbaxy</a:t>
            </a:r>
            <a:br/>
            <a:r>
              <a:rPr b="false" i="false" strike="noStrike" sz="1200" u="none">
                <a:solidFill>
                  <a:srgbClr val="FFFFFF"/>
                </a:solidFill>
                <a:latin typeface="Calibri"/>
              </a:rPr>
              <a:t>My husband and I have been trying to conceive for over a year</a:t>
            </a:r>
            <a:br/>
            <a:r>
              <a:rPr b="false" i="false" strike="noStrike" sz="1200" u="none">
                <a:solidFill>
                  <a:srgbClr val="FFFFFF"/>
                </a:solidFill>
                <a:latin typeface="Calibri"/>
              </a:rPr>
              <a:t>pristiq nausea</a:t>
            </a:r>
            <a:br/>
            <a:r>
              <a:rPr b="false" i="false" strike="noStrike" sz="1200" u="none">
                <a:solidFill>
                  <a:srgbClr val="FFFFFF"/>
                </a:solidFill>
                <a:latin typeface="Calibri"/>
              </a:rPr>
              <a:t>desvenlafaxine venlafaxine conversion</a:t>
            </a:r>
            <a:br/>
            <a:r>
              <a:rPr b="false" i="false" strike="noStrike" sz="1200" u="none">
                <a:solidFill>
                  <a:srgbClr val="FFFFFF"/>
                </a:solidFill>
                <a:latin typeface="Calibri"/>
              </a:rPr>
              <a:t>desvenlafaxine in pakistan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pristiq gluten</a:t>
            </a:r>
            <a:br/>
            <a:r>
              <a:rPr b="false" i="false" strike="noStrike" sz="1200" u="none">
                <a:solidFill>
                  <a:srgbClr val="FFFFFF"/>
                </a:solidFill>
                <a:latin typeface="Calibri"/>
              </a:rPr>
              <a:t>pristiq cost</a:t>
            </a:r>
            <a:br/>
            <a:r>
              <a:rPr b="false" i="false" strike="noStrike" sz="1200" u="none">
                <a:solidFill>
                  <a:srgbClr val="FFFFFF"/>
                </a:solidFill>
                <a:latin typeface="Calibri"/>
              </a:rPr>
              <a:t>How much exactly? This depends on many factors, including your body weight, previous exposure to Xanax, metabolism, etc</a:t>
            </a:r>
            <a:br/>
            <a:r>
              <a:rPr b="false" i="false" strike="noStrike" sz="1200" u="none">
                <a:solidFill>
                  <a:srgbClr val="FFFFFF"/>
                </a:solidFill>
                <a:latin typeface="Calibri"/>
              </a:rPr>
              <a:t>pristiq reviews</a:t>
            </a:r>
            <a:br/>
            <a:r>
              <a:rPr b="false" i="false" strike="noStrike" sz="1200" u="none">
                <a:solidFill>
                  <a:srgbClr val="FFFFFF"/>
                </a:solidFill>
                <a:latin typeface="Calibri"/>
              </a:rPr>
              <a:t>But I also know I would not be well enough to even consider attempting this if it were not for being led back to GRACE in September</a:t>
            </a:r>
            <a:br/>
            <a:r>
              <a:rPr b="false" i="false" strike="noStrike" sz="1200" u="none">
                <a:solidFill>
                  <a:srgbClr val="FFFFFF"/>
                </a:solidFill>
                <a:latin typeface="Calibri"/>
              </a:rPr>
              <a:t>desvenlafaxine weight</a:t>
            </a:r>
            <a:br/>
            <a:r>
              <a:rPr b="false" i="false" strike="noStrike" sz="1200" u="none">
                <a:solidFill>
                  <a:srgbClr val="FFFFFF"/>
                </a:solidFill>
                <a:latin typeface="Calibri"/>
              </a:rPr>
              <a:t>pristiq price comparison</a:t>
            </a:r>
            <a:br/>
            <a:r>
              <a:rPr b="false" i="false" strike="noStrike" sz="1200" u="none">
                <a:solidFill>
                  <a:srgbClr val="FFFFFF"/>
                </a:solidFill>
                <a:latin typeface="Calibri"/>
              </a:rPr>
              <a:t>Usually 50-75 mg/day for the remainder of the cycle</a:t>
            </a:r>
            <a:br/>
            <a:r>
              <a:rPr b="false" i="false" strike="noStrike" sz="1200" u="none">
                <a:solidFill>
                  <a:srgbClr val="FFFFFF"/>
                </a:solidFill>
                <a:latin typeface="Calibri"/>
              </a:rPr>
              <a:t>order desvenlafaxine online</a:t>
            </a:r>
            <a:br/>
            <a:r>
              <a:rPr b="false" i="false" strike="noStrike" sz="1200" u="none">
                <a:solidFill>
                  <a:srgbClr val="FFFFFF"/>
                </a:solidFill>
                <a:latin typeface="Calibri"/>
              </a:rPr>
              <a:t>Differin .1 and .3 are two standard strength used in the manufacturing of adapalene gel and Differin gel</a:t>
            </a:r>
            <a:br/>
            <a:r>
              <a:rPr b="false" i="false" strike="noStrike" sz="1200" u="none">
                <a:solidFill>
                  <a:srgbClr val="FFFFFF"/>
                </a:solidFill>
                <a:latin typeface="Calibri"/>
              </a:rPr>
              <a:t>desvenlafaxine drug bank</a:t>
            </a:r>
            <a:br/>
            <a:r>
              <a:rPr b="false" i="false" strike="noStrike" sz="1200" u="none">
                <a:solidFill>
                  <a:srgbClr val="FFFFFF"/>
                </a:solidFill>
                <a:latin typeface="Calibri"/>
              </a:rPr>
              <a:t>order pristiq samples</a:t>
            </a:r>
            <a:br/>
            <a:r>
              <a:rPr b="false" i="false" strike="noStrike" sz="1200" u="none">
                <a:solidFill>
                  <a:srgbClr val="FFFFFF"/>
                </a:solidFill>
                <a:latin typeface="Calibri"/>
              </a:rPr>
              <a:t>pristiq hcp</a:t>
            </a:r>
            <a:br/>
            <a:r>
              <a:rPr b="false" i="false" strike="noStrike" sz="1200" u="none">
                <a:solidFill>
                  <a:srgbClr val="FFFFFF"/>
                </a:solidFill>
                <a:latin typeface="Calibri"/>
              </a:rPr>
              <a:t>So far, my bladder infections have cleared up rather quickly (like 2 days)</a:t>
            </a:r>
            <a:br/>
            <a:r>
              <a:rPr b="false" i="false" strike="noStrike" sz="1200" u="none">
                <a:solidFill>
                  <a:srgbClr val="FFFFFF"/>
                </a:solidFill>
                <a:latin typeface="Calibri"/>
              </a:rPr>
              <a:t>buy pristiq online canada</a:t>
            </a:r>
            <a:br/>
            <a:r>
              <a:rPr b="false" i="false" strike="noStrike" sz="1200" u="none">
                <a:solidFill>
                  <a:srgbClr val="FFFFFF"/>
                </a:solidFill>
                <a:latin typeface="Calibri"/>
              </a:rPr>
              <a:t>desvenlafaxine drug class</a:t>
            </a:r>
            <a:br/>
            <a:r>
              <a:rPr b="false" i="false" strike="noStrike" sz="1200" u="none">
                <a:solidFill>
                  <a:srgbClr val="FFFFFF"/>
                </a:solidFill>
                <a:latin typeface="Calibri"/>
              </a:rPr>
              <a:t>pristiq interactions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pristiq for ocd</a:t>
            </a:r>
            <a:br/>
            <a:r>
              <a:rPr b="false" i="false" strike="noStrike" sz="1200" u="none">
                <a:solidFill>
                  <a:srgbClr val="FFFFFF"/>
                </a:solidFill>
                <a:latin typeface="Calibri"/>
              </a:rPr>
              <a:t>pristiq klonopin</a:t>
            </a:r>
            <a:br/>
            <a:r>
              <a:rPr b="false" i="false" strike="noStrike" sz="1200" u="none">
                <a:solidFill>
                  <a:srgbClr val="FFFFFF"/>
                </a:solidFill>
                <a:latin typeface="Calibri"/>
              </a:rPr>
              <a:t>desvenlafaxine nps</a:t>
            </a:r>
            <a:br/>
            <a:r>
              <a:rPr b="false" i="false" strike="noStrike" sz="1200" u="none">
                <a:solidFill>
                  <a:srgbClr val="FFFFFF"/>
                </a:solidFill>
                <a:latin typeface="Calibri"/>
              </a:rPr>
              <a:t>pristiq package insert</a:t>
            </a:r>
            <a:br/>
            <a:r>
              <a:rPr b="false" i="false" strike="noStrike" sz="1200" u="none">
                <a:solidFill>
                  <a:srgbClr val="FFFFFF"/>
                </a:solidFill>
                <a:latin typeface="Calibri"/>
              </a:rPr>
              <a:t>pristiq discount card</a:t>
            </a:r>
            <a:br/>
            <a:r>
              <a:rPr b="false" i="false" strike="noStrike" sz="1200" u="none">
                <a:solidFill>
                  <a:srgbClr val="FFFFFF"/>
                </a:solidFill>
                <a:latin typeface="Calibri"/>
              </a:rPr>
              <a:t>pristiq weight gain</a:t>
            </a:r>
            <a:br/>
            <a:r>
              <a:rPr b="false" i="false" strike="noStrike" sz="1200" u="none">
                <a:solidFill>
                  <a:srgbClr val="FFFFFF"/>
                </a:solidFill>
                <a:latin typeface="Calibri"/>
              </a:rPr>
              <a:t>Many anabolic steroids convert into estrogen via the aromatase process and cause our total estrogen levels to increase</a:t>
            </a:r>
            <a:br/>
            <a:r>
              <a:rPr b="false" i="false" strike="noStrike" sz="1200" u="none">
                <a:solidFill>
                  <a:srgbClr val="FFFFFF"/>
                </a:solidFill>
                <a:latin typeface="Calibri"/>
              </a:rPr>
              <a:t>desvenlafaxine 505 b 2</a:t>
            </a:r>
            <a:br/>
            <a:r>
              <a:rPr b="false" i="false" strike="noStrike" sz="1200" u="none">
                <a:solidFill>
                  <a:srgbClr val="FFFFFF"/>
                </a:solidFill>
                <a:latin typeface="Calibri"/>
              </a:rPr>
              <a:t>Been prescribed propanolnol, but can&amp;#39;t manage to work myself up to take them</a:t>
            </a:r>
            <a:br/>
            <a:r>
              <a:rPr b="false" i="false" strike="noStrike" sz="1200" u="none">
                <a:solidFill>
                  <a:srgbClr val="FFFFFF"/>
                </a:solidFill>
                <a:latin typeface="Calibri"/>
              </a:rPr>
              <a:t>pristiq liver enzymes</a:t>
            </a:r>
            <a:br/>
            <a:r>
              <a:rPr b="false" i="false" strike="noStrike" sz="1200" u="none">
                <a:solidFill>
                  <a:srgbClr val="FFFFFF"/>
                </a:solidFill>
                <a:latin typeface="Calibri"/>
              </a:rPr>
              <a:t>I took a bottle of minipress, 42 and 1/2 1 mg Xanax, and a bottle of sleeping pills</a:t>
            </a:r>
            <a:br/>
            <a:r>
              <a:rPr b="false" i="false" strike="noStrike" sz="1200" u="none">
                <a:solidFill>
                  <a:srgbClr val="FFFFFF"/>
                </a:solidFill>
                <a:latin typeface="Calibri"/>
              </a:rPr>
              <a:t>desvenlafaxine base extended release tablets</a:t>
            </a:r>
            <a:br/>
            <a:r>
              <a:rPr b="false" i="false" strike="noStrike" sz="1200" u="none">
                <a:solidFill>
                  <a:srgbClr val="FFFFFF"/>
                </a:solidFill>
                <a:latin typeface="Calibri"/>
              </a:rPr>
              <a:t>pristiq not working</a:t>
            </a:r>
            <a:br/>
            <a:r>
              <a:rPr b="false" i="false" strike="noStrike" sz="1200" u="none">
                <a:solidFill>
                  <a:srgbClr val="FFFFFF"/>
                </a:solidFill>
                <a:latin typeface="Calibri"/>
              </a:rPr>
              <a:t>desvenlafaxine molecular weight</a:t>
            </a:r>
            <a:br/>
            <a:r>
              <a:rPr b="false" i="false" strike="noStrike" sz="1200" u="none">
                <a:solidFill>
                  <a:srgbClr val="FFFFFF"/>
                </a:solidFill>
                <a:latin typeface="Calibri"/>
              </a:rPr>
              <a:t>pristiq or effexor</a:t>
            </a:r>
            <a:br/>
            <a:r>
              <a:rPr b="false" i="false" strike="noStrike" sz="1200" u="none">
                <a:solidFill>
                  <a:srgbClr val="FFFFFF"/>
                </a:solidFill>
                <a:latin typeface="Calibri"/>
              </a:rPr>
              <a:t>pristiq used for ocd</a:t>
            </a:r>
            <a:br/>
            <a:r>
              <a:rPr b="false" i="false" strike="noStrike" sz="1200" u="none">
                <a:solidFill>
                  <a:srgbClr val="FFFFFF"/>
                </a:solidFill>
                <a:latin typeface="Calibri"/>
              </a:rPr>
              <a:t>desvenlafaxine nausea</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pristiq 30 day coupon</a:t>
            </a:r>
            <a:br/>
            <a:r>
              <a:rPr b="false" i="false" strike="noStrike" sz="1200" u="none">
                <a:solidFill>
                  <a:srgbClr val="FFFFFF"/>
                </a:solidFill>
                <a:latin typeface="Calibri"/>
              </a:rPr>
              <a:t>Report any unusual thoughts or behaviors that trouble you or your child, especially if they are new or get worse quickly</a:t>
            </a:r>
            <a:br/>
            <a:r>
              <a:rPr b="false" i="false" strike="noStrike" sz="1200" u="none">
                <a:solidFill>
                  <a:srgbClr val="FFFFFF"/>
                </a:solidFill>
                <a:latin typeface="Calibri"/>
              </a:rPr>
              <a:t>desvenlafaxine dose</a:t>
            </a:r>
            <a:br/>
            <a:r>
              <a:rPr b="false" i="false" strike="noStrike" sz="1200" u="none">
                <a:solidFill>
                  <a:srgbClr val="FFFFFF"/>
                </a:solidFill>
                <a:latin typeface="Calibri"/>
              </a:rPr>
              <a:t>pristiq goodrx</a:t>
            </a:r>
            <a:br/>
            <a:r>
              <a:rPr b="false" i="false" strike="noStrike" sz="1200" u="none">
                <a:solidFill>
                  <a:srgbClr val="FFFFFF"/>
                </a:solidFill>
                <a:latin typeface="Calibri"/>
              </a:rPr>
              <a:t>pristiq kick in time</a:t>
            </a:r>
            <a:br/>
            <a:r>
              <a:rPr b="false" i="false" strike="noStrike" sz="1200" u="none">
                <a:solidFill>
                  <a:srgbClr val="FFFFFF"/>
                </a:solidFill>
                <a:latin typeface="Calibri"/>
              </a:rPr>
              <a:t>Film coated tablets tablets tablets tablets</a:t>
            </a:r>
            <a:br/>
            <a:r>
              <a:rPr b="false" i="false" strike="noStrike" sz="1200" u="none">
                <a:solidFill>
                  <a:srgbClr val="FFFFFF"/>
                </a:solidFill>
                <a:latin typeface="Calibri"/>
              </a:rPr>
              <a:t>pristiq 50mg reviews</a:t>
            </a:r>
            <a:br/>
            <a:r>
              <a:rPr b="false" i="false" strike="noStrike" sz="1200" u="none">
                <a:solidFill>
                  <a:srgbClr val="FFFFFF"/>
                </a:solidFill>
                <a:latin typeface="Calibri"/>
              </a:rPr>
              <a:t>Also, prescription drug prices fluctuate regularly in the marketplace."</a:t>
            </a:r>
            <a:br/>
            <a:r>
              <a:rPr b="false" i="false" strike="noStrike" sz="1200" u="none">
                <a:solidFill>
                  <a:srgbClr val="FFFFFF"/>
                </a:solidFill>
                <a:latin typeface="Calibri"/>
              </a:rPr>
              <a:t>desvenlafaxine 100 mg</a:t>
            </a:r>
            <a:br/>
            <a:r>
              <a:rPr b="false" i="false" strike="noStrike" sz="1200" u="none">
                <a:solidFill>
                  <a:srgbClr val="FFFFFF"/>
                </a:solidFill>
                <a:latin typeface="Calibri"/>
              </a:rPr>
              <a:t>The physical withdrawl hasn&amp;#39;t been too bad</a:t>
            </a:r>
            <a:br/>
            <a:r>
              <a:rPr b="false" i="false" strike="noStrike" sz="1200" u="none">
                <a:solidFill>
                  <a:srgbClr val="FFFFFF"/>
                </a:solidFill>
                <a:latin typeface="Calibri"/>
              </a:rPr>
              <a:t>pristiq other uses</a:t>
            </a:r>
            <a:br/>
            <a:r>
              <a:rPr b="false" i="false" strike="noStrike" sz="1200" u="none">
                <a:solidFill>
                  <a:srgbClr val="FFFFFF"/>
                </a:solidFill>
                <a:latin typeface="Calibri"/>
              </a:rPr>
              <a:t>pristiq to effexor</a:t>
            </a:r>
            <a:br/>
            <a:r>
              <a:rPr b="false" i="false" strike="noStrike" sz="1200" u="none">
                <a:solidFill>
                  <a:srgbClr val="FFFFFF"/>
                </a:solidFill>
                <a:latin typeface="Calibri"/>
              </a:rPr>
              <a:t>Patients &lt;30kg: may need higher (50%) maintenance dose.</a:t>
            </a:r>
            <a:br/>
            <a:r>
              <a:rPr b="false" i="false" strike="noStrike" sz="1200" u="none">
                <a:solidFill>
                  <a:srgbClr val="FFFFFF"/>
                </a:solidFill>
                <a:latin typeface="Calibri"/>
              </a:rPr>
              <a:t>desvenlafaxine 2012</a:t>
            </a:r>
            <a:br/>
            <a:r>
              <a:rPr b="false" i="false" strike="noStrike" sz="1200" u="none">
                <a:solidFill>
                  <a:srgbClr val="FFFFFF"/>
                </a:solidFill>
                <a:latin typeface="Calibri"/>
              </a:rPr>
              <a:t>pristiq while pregnant</a:t>
            </a:r>
            <a:br/>
            <a:r>
              <a:rPr b="false" i="false" strike="noStrike" sz="1200" u="none">
                <a:solidFill>
                  <a:srgbClr val="FFFFFF"/>
                </a:solidFill>
                <a:latin typeface="Calibri"/>
              </a:rPr>
              <a:t>pristiq brain zaps</a:t>
            </a:r>
            <a:br/>
            <a:r>
              <a:rPr b="false" i="false" strike="noStrike" sz="1200" u="none">
                <a:solidFill>
                  <a:srgbClr val="FFFFFF"/>
                </a:solidFill>
                <a:latin typeface="Calibri"/>
              </a:rPr>
              <a:t>he called them about this but they still refused.</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pristiq 25 mg</a:t>
            </a:r>
            <a:br/>
            <a:r>
              <a:rPr b="false" i="false" strike="noStrike" sz="1200" u="none">
                <a:solidFill>
                  <a:srgbClr val="FFFFFF"/>
                </a:solidFill>
                <a:latin typeface="Calibri"/>
              </a:rPr>
              <a:t>desvenlafaxine patent</a:t>
            </a:r>
            <a:br/>
            <a:r>
              <a:rPr b="false" i="false" strike="noStrike" sz="1200" u="none">
                <a:solidFill>
                  <a:srgbClr val="FFFFFF"/>
                </a:solidFill>
                <a:latin typeface="Calibri"/>
              </a:rPr>
              <a:t>pristiq bipolar</a:t>
            </a:r>
            <a:br/>
            <a:r>
              <a:rPr b="false" i="false" strike="noStrike" sz="1200" u="none">
                <a:solidFill>
                  <a:srgbClr val="FFFFFF"/>
                </a:solidFill>
                <a:latin typeface="Calibri"/>
              </a:rPr>
              <a:t>pristiq st john's wort</a:t>
            </a:r>
            <a:br/>
            <a:r>
              <a:rPr b="false" i="false" strike="noStrike" sz="1200" u="none">
                <a:solidFill>
                  <a:srgbClr val="FFFFFF"/>
                </a:solidFill>
                <a:latin typeface="Calibri"/>
              </a:rPr>
              <a:t>desvenlafaxine monograph</a:t>
            </a:r>
            <a:br/>
            <a:r>
              <a:rPr b="false" i="false" strike="noStrike" sz="1200" u="none">
                <a:solidFill>
                  <a:srgbClr val="FFFFFF"/>
                </a:solidFill>
                <a:latin typeface="Calibri"/>
              </a:rPr>
              <a:t>desvenlafaxine product information</a:t>
            </a:r>
            <a:br/>
            <a:r>
              <a:rPr b="false" i="false" strike="noStrike" sz="1200" u="none">
                <a:solidFill>
                  <a:srgbClr val="FFFFFF"/>
                </a:solidFill>
                <a:latin typeface="Calibri"/>
              </a:rPr>
              <a:t>pristiq 50mg price</a:t>
            </a:r>
            <a:br/>
            <a:r>
              <a:rPr b="false" i="false" strike="noStrike" sz="1200" u="none">
                <a:solidFill>
                  <a:srgbClr val="FFFFFF"/>
                </a:solidFill>
                <a:latin typeface="Calibri"/>
              </a:rPr>
              <a:t>desvenlafaxine weight loss</a:t>
            </a:r>
            <a:br/>
            <a:r>
              <a:rPr b="false" i="false" strike="noStrike" sz="1200" u="none">
                <a:solidFill>
                  <a:srgbClr val="FFFFFF"/>
                </a:solidFill>
                <a:latin typeface="Calibri"/>
              </a:rPr>
              <a:t>buy desvenlafaxine</a:t>
            </a:r>
            <a:br/>
            <a:r>
              <a:rPr b="false" i="false" strike="noStrike" sz="1200" u="none">
                <a:solidFill>
                  <a:srgbClr val="FFFFFF"/>
                </a:solidFill>
                <a:latin typeface="Calibri"/>
              </a:rPr>
              <a:t>Since then my periods have been relatively normal, if a bit irregular, especially considering how bad they were before the injection</a:t>
            </a:r>
            <a:br/>
            <a:r>
              <a:rPr b="false" i="false" strike="noStrike" sz="1200" u="none">
                <a:solidFill>
                  <a:srgbClr val="FFFFFF"/>
                </a:solidFill>
                <a:latin typeface="Calibri"/>
              </a:rPr>
              <a:t>pristiq 50 mg equivalent effexor</a:t>
            </a:r>
            <a:br/>
            <a:r>
              <a:rPr b="false" i="false" strike="noStrike" sz="1200" u="none">
                <a:solidFill>
                  <a:srgbClr val="FFFFFF"/>
                </a:solidFill>
                <a:latin typeface="Calibri"/>
              </a:rPr>
              <a:t>B -PANGASTRITE CRNICA(ANTRALR ANTRO-CORPORAL)LEVE QUIECENTE,COM REAS DE FIBROSE DO CRION(METAPLASIA INTESTINALE E HELICOBACTER PYLORI AUSENTES</a:t>
            </a:r>
            <a:br/>
            <a:r>
              <a:rPr b="false" i="false" strike="noStrike" sz="1200" u="none">
                <a:solidFill>
                  <a:srgbClr val="FFFFFF"/>
                </a:solidFill>
                <a:latin typeface="Calibri"/>
              </a:rPr>
              <a:t>desvenlafaxine discontinuation syndrome</a:t>
            </a:r>
            <a:br/>
            <a:r>
              <a:rPr b="false" i="false" strike="noStrike" sz="1200" u="none">
                <a:solidFill>
                  <a:srgbClr val="FFFFFF"/>
                </a:solidFill>
                <a:latin typeface="Calibri"/>
              </a:rPr>
              <a:t>phenothiazine derivatives, pimozide, haloperidol), tricyclic antidepressants, certain antimicrobial agents (e.g</a:t>
            </a:r>
            <a:br/>
            <a:r>
              <a:rPr b="false" i="false" strike="noStrike" sz="1200" u="none">
                <a:solidFill>
                  <a:srgbClr val="FFFFFF"/>
                </a:solidFill>
                <a:latin typeface="Calibri"/>
              </a:rPr>
              <a:t>pristiq 6 weeks</a:t>
            </a:r>
            <a:br/>
            <a:r>
              <a:rPr b="false" i="false" strike="noStrike" sz="1200" u="none">
                <a:solidFill>
                  <a:srgbClr val="FFFFFF"/>
                </a:solidFill>
                <a:latin typeface="Calibri"/>
              </a:rPr>
              <a:t>However, if that is not feasible, the primaquine course should still be administered after the primary prophylaxis medication has been completed.</a:t>
            </a:r>
            <a:br/>
            <a:r>
              <a:rPr b="false" i="false" strike="noStrike" sz="1200" u="none">
                <a:solidFill>
                  <a:srgbClr val="FFFFFF"/>
                </a:solidFill>
                <a:latin typeface="Calibri"/>
              </a:rPr>
              <a:t>pristiq commercial</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desvenlafaxine osmotica</a:t>
            </a:r>
            <a:br/>
            <a:r>
              <a:rPr b="false" i="false" strike="noStrike" sz="1200" u="none">
                <a:solidFill>
                  <a:srgbClr val="FFFFFF"/>
                </a:solidFill>
                <a:latin typeface="Calibri"/>
              </a:rPr>
              <a:t>desvenlafaxine tablets</a:t>
            </a:r>
            <a:br/>
            <a:r>
              <a:rPr b="false" i="false" strike="noStrike" sz="1200" u="none">
                <a:solidFill>
                  <a:srgbClr val="FFFFFF"/>
                </a:solidFill>
                <a:latin typeface="Calibri"/>
              </a:rPr>
              <a:t>pristiq jaw pain</a:t>
            </a:r>
            <a:br/>
            <a:r>
              <a:rPr b="false" i="false" strike="noStrike" sz="1200" u="none">
                <a:solidFill>
                  <a:srgbClr val="FFFFFF"/>
                </a:solidFill>
                <a:latin typeface="Calibri"/>
              </a:rPr>
              <a:t>desvenlafaxine pregnancy</a:t>
            </a:r>
            <a:br/>
            <a:r>
              <a:rPr b="false" i="false" strike="noStrike" sz="1200" u="none">
                <a:solidFill>
                  <a:srgbClr val="FFFFFF"/>
                </a:solidFill>
                <a:latin typeface="Calibri"/>
              </a:rPr>
              <a:t>pristiq crazy meds</a:t>
            </a:r>
            <a:br/>
            <a:r>
              <a:rPr b="false" i="false" strike="noStrike" sz="1200" u="none">
                <a:solidFill>
                  <a:srgbClr val="FFFFFF"/>
                </a:solidFill>
                <a:latin typeface="Calibri"/>
              </a:rPr>
              <a:t>i guess they work for different things tho</a:t>
            </a:r>
            <a:br/>
            <a:r>
              <a:rPr b="false" i="false" strike="noStrike" sz="1200" u="none">
                <a:solidFill>
                  <a:srgbClr val="FFFFFF"/>
                </a:solidFill>
                <a:latin typeface="Calibri"/>
              </a:rPr>
              <a:t>mail order pristiq</a:t>
            </a:r>
            <a:br/>
            <a:r>
              <a:rPr b="false" i="false" strike="noStrike" sz="1200" u="none">
                <a:solidFill>
                  <a:srgbClr val="FFFFFF"/>
                </a:solidFill>
                <a:latin typeface="Calibri"/>
              </a:rPr>
              <a:t>pristiq urine smell</a:t>
            </a:r>
            <a:br/>
            <a:r>
              <a:rPr b="false" i="false" strike="noStrike" sz="1200" u="none">
                <a:solidFill>
                  <a:srgbClr val="FFFFFF"/>
                </a:solidFill>
                <a:latin typeface="Calibri"/>
              </a:rPr>
              <a:t>pristiq 2d6</a:t>
            </a:r>
            <a:br/>
            <a:r>
              <a:rPr b="false" i="false" strike="noStrike" sz="1200" u="none">
                <a:solidFill>
                  <a:srgbClr val="FFFFFF"/>
                </a:solidFill>
                <a:latin typeface="Calibri"/>
              </a:rPr>
              <a:t>pristiq savings card</a:t>
            </a:r>
            <a:br/>
            <a:r>
              <a:rPr b="false" i="false" strike="noStrike" sz="1200" u="none">
                <a:solidFill>
                  <a:srgbClr val="FFFFFF"/>
                </a:solidFill>
                <a:latin typeface="Calibri"/>
              </a:rPr>
              <a:t>desvenlafaxine cmi</a:t>
            </a:r>
            <a:br/>
            <a:r>
              <a:rPr b="false" i="false" strike="noStrike" sz="1200" u="none">
                <a:solidFill>
                  <a:srgbClr val="FFFFFF"/>
                </a:solidFill>
                <a:latin typeface="Calibri"/>
              </a:rPr>
              <a:t>Never increase your dose of this medication or take it more often than prescribed by your doctor.</a:t>
            </a:r>
            <a:br/>
            <a:r>
              <a:rPr b="false" i="false" strike="noStrike" sz="1200" u="none">
                <a:solidFill>
                  <a:srgbClr val="FFFFFF"/>
                </a:solidFill>
                <a:latin typeface="Calibri"/>
              </a:rPr>
              <a:t>pristiq for depression</a:t>
            </a:r>
            <a:br/>
            <a:r>
              <a:rPr b="false" i="false" strike="noStrike" sz="1200" u="none">
                <a:solidFill>
                  <a:srgbClr val="FFFFFF"/>
                </a:solidFill>
                <a:latin typeface="Calibri"/>
              </a:rPr>
              <a:t>pristiq efficacy</a:t>
            </a:r>
            <a:br/>
            <a:r>
              <a:rPr b="false" i="false" strike="noStrike" sz="1200" u="none">
                <a:solidFill>
                  <a:srgbClr val="FFFFFF"/>
                </a:solidFill>
                <a:latin typeface="Calibri"/>
              </a:rPr>
              <a:t>Accutane worked for me while I was still on it, but once I came off, my acne was back to where it was</a:t>
            </a:r>
            <a:br/>
            <a:r>
              <a:rPr b="false" i="false" strike="noStrike" sz="1200" u="none">
                <a:solidFill>
                  <a:srgbClr val="FFFFFF"/>
                </a:solidFill>
                <a:latin typeface="Calibri"/>
              </a:rPr>
              <a:t>pristiq zaps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2015-12-20T01:17:03+04:00</dcterms:created>
  <dcterms:modified xsi:type="dcterms:W3CDTF">2015-12-20T01:17:03+04:00</dcterms:modified>
  <dc:title>Desvenlafaxine Generic Available - Pristiq Dry Mouth</dc:title>
  <dc:description>Pristiq 50 mg coupon, pristiq effexor, desvenlafaxine hydrochloride, desvenlafaxine extended release, desvenlafaxine in pakistan, order pristiq samples, desvenlafaxine patent</dc:description>
  <dc:subject>Desvenlafaxine Generic Available - Pristiq Dry Mouth</dc:subject>
  <cp:keywords>desvenlafaxine oxalate, pristiq anxiety, pristiq er dosage, pristiq ibs, pristiq y aumento de peso, desvenlafaxine 505 b 2, desvenlafaxine nausea, desvenlafaxine 2012, desvenlafaxine discontinuation syndrome, pristiq crazy meds</cp:keywords>
  <cp:category/>
</cp:coreProperties>
</file>