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45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46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47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48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49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0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1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552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Cost Of Cozaar 100 Mg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comp 50 12.5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25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cozaar manufacturers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puncture the aerosol canister, and do not discard it in an incinerator or fire.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price compare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5 mg losartan potassium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won&amp;#39;t come off my tablets because I know I need them but I do wonder if we should have our bloods checked more often than once a year ??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costco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cozaar nursing implications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potassium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50mg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xq 100/5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cozaar 100 mg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cozaar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same applies to head-coverings.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losartan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hctz generic hyzaar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En caso de que haya un problema renal preexistente, es posible que le prescriban una dosis inferior a la habitual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25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losartan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discount cozaar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losartan potassium a generic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50 mg 28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film tablet 50 mg 28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20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100mg color change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prices walmart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cozaar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cozaar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potassium supplements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cozaar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With same-sex marriages now set to resume in California, about 30 percent of Americans live in states where SSM is legal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50mg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xq 5/50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HCl may also be indicated if rapid correction of severe metabolic alkalosis is warranted (eg, cardiac arrhythmias, hepatic encephalopathy, digoxin cardiotoxicity)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15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amlodipine 5mg losartan potassium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start using a topical (or continue the one you're already on if you are) you'll also have less chance of breaking out from weaning off Bactrim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(cozaar) 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price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cozaar 100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price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Check this out other illnesses, different the start, men are simply shying away form treatment, your pc muscle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cheap losartan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doctor said, it&amp;#039;s rare and if it does happen, it can easily be treated at the 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100 mg msd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Therefore, ask your doctor about screening for prostate cancer prior to treatment with Tamsulosin hydrochloride capsules and at regular intervals afterwards.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discount coupons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potassium interaction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they do occur, the side effects of Generic for Crestor* are most likely to be minor and temporary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hydrochlorothiazide generic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price in egypt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12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losartan potassium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Bipolar I disorder is a  specific type of bipolar disorder characterized by manic or mixed  episodes of feelings of extreme irritability or euphoria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cozaar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50 mg price in malaysia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cost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xq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comp 100 mg/12 5 mg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cozaar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blood pressure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losartan potassium the same as cozaar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experience some side effects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losartan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comp 50 mg + 12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xq merck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potassium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were my dads the white bars, not sure the exact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losartan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xq 5/100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cozaar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oral tablet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comp 100 mg/25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25 mg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50mg dosage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also got dark purple stretch marks on my hips and my thighs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hydrochlorothiazide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losartan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Subcutaneous sumatriptan has also been effective, although the manufacturer does not recommend the use of it in patients who are younger than 18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25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having weight issues with Trileptal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hctz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pictures of generic losartan potassium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cozaar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(cozaar)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Because of the possibility of contact dermatitis, avoid getting solution on hands or clothing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(cozaar) 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this excess risk appears to decrease over time after combination oralcontraceptive discontinuation and by 10 years after cessation the increased risk disappears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tablett 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withdrawl from paxil is severe physically and emotionally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cozaar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resource you need for all media types, it makes finding media for culturing diverse microorganisms quick and simple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hctz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Her vet suggested Napier call Phoenix-based Roadrunner Pharmacy, a compounding pharmacy that custom-makes drugs for animals.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200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online prices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merck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mail order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cozaar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in unbelievable pain and am not taken seriously enough.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100 mg bid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cozaar tablets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it accommodate the number of additional considerations which need to be behind the wheel of his taxi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merck sharp dohme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limited published literature, there were nomajor malformations associated with quetiapine exposure during pregnancy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tabletki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these reasons, before you start taking doxazosin it is important that your doctor knows: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50 mg generic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(cozaar) 25 mg oral tab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Vaginal ultrasound has been used to confirm gestational age in all large trials performed using these agents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merck cozaar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googled "can men buy morning after pill" and found that yes, as long as they provide proof that they&amp;#39;re over 17 years old, they can buy it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50 mg amlodipine 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losartan cozaar 100mg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losartan potassium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hctz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cozaar plus hctz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2015-12-20T01:16:44+04:00</dcterms:created>
  <dcterms:modified xsi:type="dcterms:W3CDTF">2015-12-20T01:16:44+04:00</dcterms:modified>
  <dc:title>Cozaar Xq 100/5 - Purchase Losartan</dc:title>
  <dc:description>Losartan online, losartan hydrochlorothiazide generic, cozaar cost comparison, cost of cozaar, cozaar tablett 50 mg, cozaar 100 mg bid, cozaar price</dc:description>
  <dc:subject>Cozaar Xq 100/5 - Purchase Losartan</dc:subject>
  <cp:keywords>cozaar costco, generic losartan 100 mg, purchase losartan, cozaar 20 mg, losartan cozaar dosage, cheap losartan, cozaar tablett 50 mg, cozaar 100 mg bid, cozaar tabletki, cozaar hctz</cp:keywords>
  <cp:category/>
</cp:coreProperties>
</file>