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3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3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9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5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Where Can I Buy Rogaine Foam For Women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reviews receding hairline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is easily caught through skin-to-skin contact with affected people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coupons for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coupon 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8 year old one year caught strep throat, and after the first zithromax script, it came back again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for women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to use rogaine forever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Something that I&amp;#39;very found useful is to make a chart (24 hrs ) and write down time / dose oF meds- then as an observer write down all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women's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equate generic rogaine for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rogaine foam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reviews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price in egypt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Thiazides do not usually affect normal blood pressure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facial hair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rogaine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discount code 2010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felt an "Activating" effect but was still getting horrendous anxiety attacks..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losing hair after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direct discount codes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asian facial hair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for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5 minoxidil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walmart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has been reported to cause liver failure, which can cause death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prescription rogaine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5 solution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get into a funk still if I think about it so keep myself busy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minoxidil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prescription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who know they have an abnormal BRCA1 or BRCA2 gene can take steps to reduce their risk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rogaine just as good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rogaine in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bupropion if you have used an MAO inhibitor in the past 14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rogaine help grow chest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women's rogaine hair regrowth treatment foam 4 month supply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Xanax will surely kill you as 2000 of anything would kill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rogaine foam amazon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coupon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information in this leaflet was last updated on the date shown on the final page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to buy rogaine or minoxidil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rogaine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woke up this morning at five and only had a couple of hours of sleep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now, a month later, I find myself sinking back into anxiety and depression.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rogaine foam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have all acknowledged that Trayvon Martin lost his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coupons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do i buy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men's rogaine extra strength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Feeling helpless and hopeless is a precipitous rise in depression rates for girls.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results 1 year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rogaine make facial hair grow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i need prescription for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women's rogaine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your husband can&amp;rsquo;t produce thyroid hormone on his own, replacement is his only choice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losing hair after using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female rogaine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 graas a Deus por existir e v em frente, NELE achamos tudo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cause frontal hair loss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have bought into the lies and propoganda and literally have no clue what they are talking about, and this is all comming from a PROUD ganja advocate and vaporizer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does not work for receding hairline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online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rogaine 5%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rogaine foam for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where to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5 foam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Each time I arrive in Cusco, it gets easier to acclimate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 off rogaine foam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cheapest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had shot a pilot for the network with Steven Zaillian ("A Civil Action") for "Criminal Justice," an adaption of the 2008 BBC series in which he plays a low-rent New York City attorney.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rogaine foam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rogaine for hairline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rogaine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5 minoxidil foam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9 yr.old son has been trying different med's for over three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bayan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larvae mature into nymphs which have 8 legs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rogaine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price of Propecia varies depending on where you go to buy it but for a one months supply &amp;mdash; which is 28 tablets- it will cost approximately 59.00 and three months worth will cost 154.00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men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rogaine for women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rogaine help me grow facial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promo discount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12 months, 58% of men in the placebo group had further hair loss (defined as any decrease in hair count from baseline), compared with 14% of men treated with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use rogaine do you have to use it forever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women's rogaine foam reviews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to grow a beard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prescription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 I said you never stated what quantity you were on before, so to lower it by 25mcg to start with and have a blood test then reduce it down again by another 25mcg to see if that helps.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rogaine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rogaine cost per month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rebate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Eer bunlardan biri sizde mevcut ise, sizin RSPERDAL'e kar ciddi alerjiniz var demektir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losing hair after stopping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before seeing results from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rogaine foam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minoxidil rogaine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men's rogaine foam beard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3 month cheapest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know that the Ibuprofen works fast for most things.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rogaine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rebate form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online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printable coupon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rogaine in edmonton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rogaine foam help grow a beard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rogaine products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for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purchase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rebate for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rogaine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hair loss rogaine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women's rogaine hair regrowth treatment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Yet before we go further into hair loss treatment options, there&amp;rsquo;s another, often unconsidered factor affecting up to ten per cent of guys with hair loss issues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rebate form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results after 4 months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IP: 31.148.219.175 &amp;mdash; I will send you order ID and tracking ID within two business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rogaine foam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discount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extra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price for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minoxidil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the same time, Synthroid is feeling the heat from the availability -- and lower cost -- of the generic levothyroxine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rebate form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hair regrowth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real rogaine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rogaine be purchased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men discount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rogaine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Words come slower, it&amp;#39;s harder to focus, memory is very dull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(minoxidil) solution 5 pm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promo code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Tedavi sresi: Akut enfeksiyonlarda, Bactrim'e oral olarak en az 5 gn veya hastalk belirtilerinin yok olmasndan 2 gn sonraya kadar devam edilmelidir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cost per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men's rogaine foam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discount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printable coupons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Jangan menggandakan dosis tetracycline pada jadwal berikutnya untuk mengganti dosis yang terlewat.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coupons october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shampoo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for women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rogaine for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rogaine foam stop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rogaine for thinning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buy toronto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they get too severe to handle or a lot worse contact your doctor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5 minoxidil topical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prescription buy rogaine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women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spoke with my Doc she reduced the meds to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men's rogaine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minoxidil as effective as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Disgrace on {the seek engines|Google} for no longer positioning this put up upper Come on over and consult with my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women's rogaine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order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programs are unequally based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rogaine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useful for different kinds of infections, such as anaerobic infections, where the germ grows without any oxygen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coupon printable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printable coupons for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where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Proguanil is not commercially available in the United States, but it may be readily obtained in Canada and overseas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for eyebrows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men's rogaine for beard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rogaine foam in canada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McDowell perception ended up being that will so that Uk vogue robust, � 2014 � 2014� ,it has to be invigorated from the launch of latest sustainable natural talent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foam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 rogaine results last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long does take see results rogaine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rogaine for thinning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rogaine nz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Psychoactive cannibinoids tend to interfere with my sleep.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to see results using rogaine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or liquid for long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rogaine foam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Yet, for me it's never caused me to become psychotic, erratic or anything, just a little socially awkward at the worst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rebate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 SHOP - TOP Quality Meds and LOW Prices For You Buy sinequan now in our MED SHOP and save 10 percent of on all products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rogaine foam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rogaine shampoo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rogaine make receding hairline worse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 terbinafina no estecomendada en pacientes que presenten o hayan presentado en el pasado problemas hepcos.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how long to see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rogaine foam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minoxidil 5 extra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rogaine effective for frontal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foam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costa 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generic rogaine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rogaine foam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progaine shampoo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kullanan bayanlar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printable coupon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hair regrowth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donde comprar rogaine regaine minoxidil 5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2015-12-20T01:17:06+04:00</dcterms:created>
  <dcterms:modified xsi:type="dcterms:W3CDTF">2015-12-20T01:17:06+04:00</dcterms:modified>
  <dc:title>Rogaine Foam Cheapest - Rogaine Rebate Form 2012</dc:title>
  <dc:description>Do you need to use rogaine forever, cost rogaine men, can you get rogaine foam in canada, losing hair after stopping rogaine, where can i get rogaine foam, rogaine rxlist, how much does rogaine foam cost</dc:description>
  <dc:subject>Rogaine Foam Cheapest - Rogaine Rebate Form 2012</dc:subject>
  <cp:keywords>where to buy rogaine foam cheap, rogaine foam reviews, is there facial hair rogaine, cost rogaine foam, rogaine 5 minoxidil foam, rogaine foam price uk, rogaine women canada, where can i buy women's rogaine in canada, is rogaine effective for frontal hair loss, rogaine foam price australia</cp:keywords>
  <cp:category/>
</cp:coreProperties>
</file>