
<file path=[Content_Types].xml><?xml version="1.0" encoding="utf-8"?>
<Types xmlns="http://schemas.openxmlformats.org/package/2006/content-types">
  <Default Extension="rels" ContentType="application/vnd.openxmlformats-package.relationships+xml"/>
  <Default Extension="xml" ContentType="application/xml"/>
  <Override PartName="/ppt/theme/theme1.xml" ContentType="application/vnd.openxmlformats-officedocument.theme+xml"/>
  <Override PartName="/ppt/presentation.xml" ContentType="application/vnd.openxmlformats-officedocument.presentationml.presentation.main+xml"/>
  <Override PartName="/docProps/app.xml" ContentType="application/vnd.openxmlformats-officedocument.extended-properties+xml"/>
  <Override PartName="/docProps/core.xml" ContentType="application/vnd.openxmlformats-package.core-properties+xml"/>
  <Override PartName="/ppt/slideMasters/slideMaster1.xml" ContentType="application/vnd.openxmlformats-officedocument.presentationml.slideMaster+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Default Extension="jpg" ContentType="image/jpeg"/>
</Types>
</file>

<file path=_rels/.rels><?xml version="1.0" encoding="UTF-8" standalone="yes"?>
<Relationships xmlns="http://schemas.openxmlformats.org/package/2006/relationships">
 <Relationship Id="rId3" Type="http://schemas.openxmlformats.org/officeDocument/2006/relationships/extended-properties" Target="docProps/app.xml"/>
 <Relationship Id="rId2" Type="http://schemas.openxmlformats.org/package/2006/relationships/metadata/core-properties" Target="docProps/core.xml"/>
 <Relationship Id="rId1"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Lst>
  <p:sldSz cx="9144000" cy="6858000"/>
  <p:notesSz cx="6858000" cy="9144000"/>
</p:presentation>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5.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6.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7.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8.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9.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10.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1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nl-BE"/>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nl-BE"/>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BE"/>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nl-BE"/>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BE"/>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5" name="Date Placeholder 4"/>
          <p:cNvSpPr>
            <a:spLocks noGrp="1"/>
          </p:cNvSpPr>
          <p:nvPr>
            <p:ph type="dt" sz="half" idx="10"/>
          </p:nvPr>
        </p:nvSpPr>
        <p:spPr/>
        <p:txBody>
          <a:bodyPr/>
          <a:lstStyle/>
          <a:p>
            <a:fld id="{6F0DA8BB-0D18-469F-8022-DD923457DE3A}" type="datetimeFigureOut">
              <a:rPr lang="nl-BE" smtClean="0"/>
              <a:t>16/04/2009</a:t>
            </a:fld>
            <a:endParaRPr lang="nl-BE"/>
          </a:p>
        </p:txBody>
      </p:sp>
      <p:sp>
        <p:nvSpPr>
          <p:cNvPr id="6" name="Footer Placeholder 5"/>
          <p:cNvSpPr>
            <a:spLocks noGrp="1"/>
          </p:cNvSpPr>
          <p:nvPr>
            <p:ph type="ftr" sz="quarter" idx="11"/>
          </p:nvPr>
        </p:nvSpPr>
        <p:spPr/>
        <p:txBody>
          <a:bodyPr/>
          <a:lstStyle/>
          <a:p>
            <a:endParaRPr lang="nl-BE"/>
          </a:p>
        </p:txBody>
      </p:sp>
      <p:sp>
        <p:nvSpPr>
          <p:cNvPr id="7" name="Slide Number Placeholder 6"/>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nl-BE"/>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7" name="Date Placeholder 6"/>
          <p:cNvSpPr>
            <a:spLocks noGrp="1"/>
          </p:cNvSpPr>
          <p:nvPr>
            <p:ph type="dt" sz="half" idx="10"/>
          </p:nvPr>
        </p:nvSpPr>
        <p:spPr/>
        <p:txBody>
          <a:bodyPr/>
          <a:lstStyle/>
          <a:p>
            <a:fld id="{6F0DA8BB-0D18-469F-8022-DD923457DE3A}" type="datetimeFigureOut">
              <a:rPr lang="nl-BE" smtClean="0"/>
              <a:t>16/04/2009</a:t>
            </a:fld>
            <a:endParaRPr lang="nl-BE"/>
          </a:p>
        </p:txBody>
      </p:sp>
      <p:sp>
        <p:nvSpPr>
          <p:cNvPr id="8" name="Footer Placeholder 7"/>
          <p:cNvSpPr>
            <a:spLocks noGrp="1"/>
          </p:cNvSpPr>
          <p:nvPr>
            <p:ph type="ftr" sz="quarter" idx="11"/>
          </p:nvPr>
        </p:nvSpPr>
        <p:spPr/>
        <p:txBody>
          <a:bodyPr/>
          <a:lstStyle/>
          <a:p>
            <a:endParaRPr lang="nl-BE"/>
          </a:p>
        </p:txBody>
      </p:sp>
      <p:sp>
        <p:nvSpPr>
          <p:cNvPr id="9" name="Slide Number Placeholder 8"/>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BE"/>
          </a:p>
        </p:txBody>
      </p:sp>
      <p:sp>
        <p:nvSpPr>
          <p:cNvPr id="3" name="Date Placeholder 2"/>
          <p:cNvSpPr>
            <a:spLocks noGrp="1"/>
          </p:cNvSpPr>
          <p:nvPr>
            <p:ph type="dt" sz="half" idx="10"/>
          </p:nvPr>
        </p:nvSpPr>
        <p:spPr/>
        <p:txBody>
          <a:bodyPr/>
          <a:lstStyle/>
          <a:p>
            <a:fld id="{6F0DA8BB-0D18-469F-8022-DD923457DE3A}" type="datetimeFigureOut">
              <a:rPr lang="nl-BE" smtClean="0"/>
              <a:t>16/04/2009</a:t>
            </a:fld>
            <a:endParaRPr lang="nl-BE"/>
          </a:p>
        </p:txBody>
      </p:sp>
      <p:sp>
        <p:nvSpPr>
          <p:cNvPr id="4" name="Footer Placeholder 3"/>
          <p:cNvSpPr>
            <a:spLocks noGrp="1"/>
          </p:cNvSpPr>
          <p:nvPr>
            <p:ph type="ftr" sz="quarter" idx="11"/>
          </p:nvPr>
        </p:nvSpPr>
        <p:spPr/>
        <p:txBody>
          <a:bodyPr/>
          <a:lstStyle/>
          <a:p>
            <a:endParaRPr lang="nl-BE"/>
          </a:p>
        </p:txBody>
      </p:sp>
      <p:sp>
        <p:nvSpPr>
          <p:cNvPr id="5" name="Slide Number Placeholder 4"/>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F0DA8BB-0D18-469F-8022-DD923457DE3A}" type="datetimeFigureOut">
              <a:rPr lang="nl-BE" smtClean="0"/>
              <a:t>16/04/2009</a:t>
            </a:fld>
            <a:endParaRPr lang="nl-BE"/>
          </a:p>
        </p:txBody>
      </p:sp>
      <p:sp>
        <p:nvSpPr>
          <p:cNvPr id="3" name="Footer Placeholder 2"/>
          <p:cNvSpPr>
            <a:spLocks noGrp="1"/>
          </p:cNvSpPr>
          <p:nvPr>
            <p:ph type="ftr" sz="quarter" idx="11"/>
          </p:nvPr>
        </p:nvSpPr>
        <p:spPr/>
        <p:txBody>
          <a:bodyPr/>
          <a:lstStyle/>
          <a:p>
            <a:endParaRPr lang="nl-BE"/>
          </a:p>
        </p:txBody>
      </p:sp>
      <p:sp>
        <p:nvSpPr>
          <p:cNvPr id="4" name="Slide Number Placeholder 3"/>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nl-BE"/>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F0DA8BB-0D18-469F-8022-DD923457DE3A}" type="datetimeFigureOut">
              <a:rPr lang="nl-BE" smtClean="0"/>
              <a:t>16/04/2009</a:t>
            </a:fld>
            <a:endParaRPr lang="nl-BE"/>
          </a:p>
        </p:txBody>
      </p:sp>
      <p:sp>
        <p:nvSpPr>
          <p:cNvPr id="6" name="Footer Placeholder 5"/>
          <p:cNvSpPr>
            <a:spLocks noGrp="1"/>
          </p:cNvSpPr>
          <p:nvPr>
            <p:ph type="ftr" sz="quarter" idx="11"/>
          </p:nvPr>
        </p:nvSpPr>
        <p:spPr/>
        <p:txBody>
          <a:bodyPr/>
          <a:lstStyle/>
          <a:p>
            <a:endParaRPr lang="nl-BE"/>
          </a:p>
        </p:txBody>
      </p:sp>
      <p:sp>
        <p:nvSpPr>
          <p:cNvPr id="7" name="Slide Number Placeholder 6"/>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nl-BE"/>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nl-BE"/>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F0DA8BB-0D18-469F-8022-DD923457DE3A}" type="datetimeFigureOut">
              <a:rPr lang="nl-BE" smtClean="0"/>
              <a:t>16/04/2009</a:t>
            </a:fld>
            <a:endParaRPr lang="nl-BE"/>
          </a:p>
        </p:txBody>
      </p:sp>
      <p:sp>
        <p:nvSpPr>
          <p:cNvPr id="6" name="Footer Placeholder 5"/>
          <p:cNvSpPr>
            <a:spLocks noGrp="1"/>
          </p:cNvSpPr>
          <p:nvPr>
            <p:ph type="ftr" sz="quarter" idx="11"/>
          </p:nvPr>
        </p:nvSpPr>
        <p:spPr/>
        <p:txBody>
          <a:bodyPr/>
          <a:lstStyle/>
          <a:p>
            <a:endParaRPr lang="nl-BE"/>
          </a:p>
        </p:txBody>
      </p:sp>
      <p:sp>
        <p:nvSpPr>
          <p:cNvPr id="7" name="Slide Number Placeholder 6"/>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BE"/>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nl-BE"/>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nl-BE"/>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6430DBB-9FD5-43E7-88F1-55A569E9525E}" type="datetimeFigureOut">
              <a:rPr lang="nl-BE" smtClean="0"/>
              <a:t>16/04/2009</a:t>
            </a:fld>
            <a:endParaRPr lang="nl-BE"/>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nl-BE"/>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E336665-E7E9-4861-9ADF-F11A47CBAD79}" type="slidenum">
              <a:rPr lang="nl-BE" smtClean="0"/>
              <a:t>&lt;#&gt;</a:t>
            </a:fld>
            <a:endParaRPr lang="nl-BE"/>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nl-B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3098.jpg"/>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3099.jpg"/>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3100.jpg"/>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3101.jpg"/>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3102.jpg"/>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3103.jpg"/>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3104.jpg"/>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3105.jpg"/>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3106.jpg"/>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3107.jpg"/>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3108.jpg"/>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3109.jpg"/>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3110.jpg"/>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3111.jpg"/>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952500"/>
          </a:xfrm>
          <a:prstGeom prst="rect"/>
          <a:noFill/>
        </p:spPr>
        <p:txBody>
          <a:bodyPr wrap="square" rtlCol="0">
            <a:spAutoFit/>
          </a:bodyPr>
          <a:lstStyle/>
          <a:p>
            <a:pPr algn="l" fontAlgn="base" indent="0" lvl="0"/>
            <a:r>
              <a:rPr b="true" i="false" strike="noStrike" sz="2000" u="none">
                <a:solidFill>
                  <a:srgbClr val="FFFFFF"/>
                </a:solidFill>
                <a:latin typeface="Calibri"/>
              </a:rPr>
              <a:t>Terbinafine Price Canada</a:t>
            </a:r>
          </a:p>
        </p:txBody>
      </p:sp>
      <p:sp>
        <p:nvSpPr>
          <p:cNvPr id="3" name=""/>
          <p:cNvSpPr txBox="1"/>
          <p:nvPr/>
        </p:nvSpPr>
        <p:spPr>
          <a:xfrm rot="0">
            <a:off x="95250" y="95250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terbinafine hcl 250 mg price</a:t>
            </a:r>
            <a:br/>
            <a:r>
              <a:rPr b="false" i="false" strike="noStrike" sz="1200" u="none">
                <a:solidFill>
                  <a:srgbClr val="FFFFFF"/>
                </a:solidFill>
                <a:latin typeface="Calibri"/>
              </a:rPr>
              <a:t>lamisil tablets at walmart</a:t>
            </a:r>
            <a:br/>
            <a:r>
              <a:rPr b="false" i="false" strike="noStrike" sz="1200" u="none">
                <a:solidFill>
                  <a:srgbClr val="FFFFFF"/>
                </a:solidFill>
                <a:latin typeface="Calibri"/>
              </a:rPr>
              <a:t>n, cytotec (misoprostol) 100 mg canada, la animismo de heptica es t&amp;eacute;cnicamente emparejados</a:t>
            </a:r>
            <a:br/>
            <a:r>
              <a:rPr b="false" i="false" strike="noStrike" sz="1200" u="none">
                <a:solidFill>
                  <a:srgbClr val="FFFFFF"/>
                </a:solidFill>
                <a:latin typeface="Calibri"/>
              </a:rPr>
              <a:t>terbinafine tablets buy</a:t>
            </a:r>
            <a:br/>
            <a:r>
              <a:rPr b="false" i="false" strike="noStrike" sz="1200" u="none">
                <a:solidFill>
                  <a:srgbClr val="FFFFFF"/>
                </a:solidFill>
                <a:latin typeface="Calibri"/>
              </a:rPr>
              <a:t>lamisil one week per month</a:t>
            </a:r>
            <a:br/>
            <a:r>
              <a:rPr b="false" i="false" strike="noStrike" sz="1200" u="none">
                <a:solidFill>
                  <a:srgbClr val="FFFFFF"/>
                </a:solidFill>
                <a:latin typeface="Calibri"/>
              </a:rPr>
              <a:t>lamisil antifungal cream ingredients</a:t>
            </a:r>
            <a:br/>
            <a:r>
              <a:rPr b="false" i="false" strike="noStrike" sz="1200" u="none">
                <a:solidFill>
                  <a:srgbClr val="FFFFFF"/>
                </a:solidFill>
                <a:latin typeface="Calibri"/>
              </a:rPr>
              <a:t>purchase terbinafine online</a:t>
            </a:r>
            <a:br/>
            <a:r>
              <a:rPr b="false" i="false" strike="noStrike" sz="1200" u="none">
                <a:solidFill>
                  <a:srgbClr val="FFFFFF"/>
                </a:solidFill>
                <a:latin typeface="Calibri"/>
              </a:rPr>
              <a:t>buy lamisil online usa</a:t>
            </a:r>
            <a:br/>
            <a:r>
              <a:rPr b="false" i="false" strike="noStrike" sz="1200" u="none">
                <a:solidFill>
                  <a:srgbClr val="FFFFFF"/>
                </a:solidFill>
                <a:latin typeface="Calibri"/>
              </a:rPr>
              <a:t>lamisil 250mg ringworm</a:t>
            </a:r>
            <a:br/>
            <a:r>
              <a:rPr b="false" i="false" strike="noStrike" sz="1200" u="none">
                <a:solidFill>
                  <a:srgbClr val="FFFFFF"/>
                </a:solidFill>
                <a:latin typeface="Calibri"/>
              </a:rPr>
              <a:t>lamisil oral granules dosage</a:t>
            </a:r>
            <a:br/>
            <a:r>
              <a:rPr b="false" i="false" strike="noStrike" sz="1200" u="none">
                <a:solidFill>
                  <a:srgbClr val="FFFFFF"/>
                </a:solidFill>
                <a:latin typeface="Calibri"/>
              </a:rPr>
              <a:t>buy lamisil spray online</a:t>
            </a:r>
            <a:br/>
            <a:r>
              <a:rPr b="false" i="false" strike="noStrike" sz="1200" u="none">
                <a:solidFill>
                  <a:srgbClr val="FFFFFF"/>
                </a:solidFill>
                <a:latin typeface="Calibri"/>
              </a:rPr>
              <a:t>lamisil tabletas precio venezuela</a:t>
            </a:r>
            <a:br/>
            <a:r>
              <a:rPr b="false" i="false" strike="noStrike" sz="1200" u="none">
                <a:solidFill>
                  <a:srgbClr val="FFFFFF"/>
                </a:solidFill>
                <a:latin typeface="Calibri"/>
              </a:rPr>
              <a:t>what is lamisil</a:t>
            </a:r>
            <a:b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does lamisil at work for jock itch</a:t>
            </a:r>
            <a:br/>
            <a:r>
              <a:rPr b="false" i="false" strike="noStrike" sz="1200" u="none">
                <a:solidFill>
                  <a:srgbClr val="FFFFFF"/>
                </a:solidFill>
                <a:latin typeface="Calibri"/>
              </a:rPr>
              <a:t>can i buy terbinafine cream over the counter</a:t>
            </a:r>
            <a:br/>
            <a:r>
              <a:rPr b="false" i="false" strike="noStrike" sz="1200" u="none">
                <a:solidFill>
                  <a:srgbClr val="FFFFFF"/>
                </a:solidFill>
                <a:latin typeface="Calibri"/>
              </a:rPr>
              <a:t>This pressure helps your blood move around your body</a:t>
            </a:r>
            <a:br/>
            <a:r>
              <a:rPr b="false" i="false" strike="noStrike" sz="1200" u="none">
                <a:solidFill>
                  <a:srgbClr val="FFFFFF"/>
                </a:solidFill>
                <a:latin typeface="Calibri"/>
              </a:rPr>
              <a:t>terbinafine 500 mg daily</a:t>
            </a:r>
            <a:br/>
            <a:r>
              <a:rPr b="false" i="false" strike="noStrike" sz="1200" u="none">
                <a:solidFill>
                  <a:srgbClr val="FFFFFF"/>
                </a:solidFill>
                <a:latin typeface="Calibri"/>
              </a:rPr>
              <a:t>terbinafine hcl 250 mg tablets</a:t>
            </a:r>
            <a:br/>
            <a:r>
              <a:rPr b="false" i="false" strike="noStrike" sz="1200" u="none">
                <a:solidFill>
                  <a:srgbClr val="FFFFFF"/>
                </a:solidFill>
                <a:latin typeface="Calibri"/>
              </a:rPr>
              <a:t>lamisil spray</a:t>
            </a:r>
            <a:br/>
            <a:r>
              <a:rPr b="false" i="false" strike="noStrike" sz="1200" u="none">
                <a:solidFill>
                  <a:srgbClr val="FFFFFF"/>
                </a:solidFill>
                <a:latin typeface="Calibri"/>
              </a:rPr>
              <a:t>is terbinafine prescription only</a:t>
            </a:r>
            <a:br/>
            <a:r>
              <a:rPr b="false" i="false" strike="noStrike" sz="1200" u="none">
                <a:solidFill>
                  <a:srgbClr val="FFFFFF"/>
                </a:solidFill>
                <a:latin typeface="Calibri"/>
              </a:rPr>
              <a:t>As a second generation retinoid, adapalene cream contains same active ingredients as the gel form</a:t>
            </a:r>
            <a:br/>
            <a:r>
              <a:rPr b="false" i="false" strike="noStrike" sz="1200" u="none">
                <a:solidFill>
                  <a:srgbClr val="FFFFFF"/>
                </a:solidFill>
                <a:latin typeface="Calibri"/>
              </a:rPr>
              <a:t>lamisil oral granules 125mg</a:t>
            </a:r>
            <a:br/>
            <a:r>
              <a:rPr b="false" i="false" strike="noStrike" sz="1200" u="none">
                <a:solidFill>
                  <a:srgbClr val="FFFFFF"/>
                </a:solidFill>
                <a:latin typeface="Calibri"/>
              </a:rPr>
              <a:t>terbinafine burning</a:t>
            </a:r>
            <a:br/>
            <a:r>
              <a:rPr b="false" i="false" strike="noStrike" sz="1200" u="none">
                <a:solidFill>
                  <a:srgbClr val="FFFFFF"/>
                </a:solidFill>
                <a:latin typeface="Calibri"/>
              </a:rPr>
              <a:t>using lamisil once more than once</a:t>
            </a:r>
            <a:br/>
            <a:r>
              <a:rPr b="false" i="false" strike="noStrike" sz="1200" u="none">
                <a:solidFill>
                  <a:srgbClr val="FFFFFF"/>
                </a:solidFill>
                <a:latin typeface="Calibri"/>
              </a:rPr>
              <a:t>lamisil spray jock itch review</a:t>
            </a:r>
            <a:br/>
            <a:r>
              <a:rPr b="false" i="false" strike="noStrike" sz="1200" u="none">
                <a:solidFill>
                  <a:srgbClr val="FFFFFF"/>
                </a:solidFill>
                <a:latin typeface="Calibri"/>
              </a:rPr>
              <a:t>where can i buy terbinafine hydrochloride cream</a:t>
            </a:r>
            <a:br/>
            <a:r>
              <a:rPr b="false" i="false" strike="noStrike" sz="1200" u="none">
                <a:solidFill>
                  <a:srgbClr val="FFFFFF"/>
                </a:solidFill>
                <a:latin typeface="Calibri"/>
              </a:rPr>
              <a:t>I gave birth to a beautiful baby boy November 15, 2014</a:t>
            </a:r>
            <a:br/>
            <a:r>
              <a:rPr b="false" i="false" strike="noStrike" sz="1200" u="none">
                <a:solidFill>
                  <a:srgbClr val="FFFFFF"/>
                </a:solidFill>
                <a:latin typeface="Calibri"/>
              </a:rPr>
              <a:t>terbinafine cost at target</a:t>
            </a:r>
            <a:br/>
            <a:r>
              <a:rPr b="false" i="false" strike="noStrike" sz="1200" u="none">
                <a:solidFill>
                  <a:srgbClr val="FFFFFF"/>
                </a:solidFill>
                <a:latin typeface="Calibri"/>
              </a:rPr>
              <a:t>terbinafine hydrochloride 1 cream price</a:t>
            </a:r>
            <a:br/>
            <a:r>
              <a:rPr b="false" i="false" strike="noStrike" sz="1200" u="none">
                <a:solidFill>
                  <a:srgbClr val="FFFFFF"/>
                </a:solidFill>
                <a:latin typeface="Calibri"/>
              </a:rPr>
              <a:t>what is lamisil cream good for</a:t>
            </a:r>
            <a:b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Las cpsulas de liberacin lenta se toman por lo general una vez al da en las maanas con alimentos</a:t>
            </a:r>
            <a:br/>
            <a:r>
              <a:rPr b="false" i="false" strike="noStrike" sz="1200" u="none">
                <a:solidFill>
                  <a:srgbClr val="FFFFFF"/>
                </a:solidFill>
                <a:latin typeface="Calibri"/>
              </a:rPr>
              <a:t>lamisil athletes foot cream upc</a:t>
            </a:r>
            <a:br/>
            <a:r>
              <a:rPr b="false" i="false" strike="noStrike" sz="1200" u="none">
                <a:solidFill>
                  <a:srgbClr val="FFFFFF"/>
                </a:solidFill>
                <a:latin typeface="Calibri"/>
              </a:rPr>
              <a:t>lamisil spray jock itch walgreens</a:t>
            </a:r>
            <a:br/>
            <a:r>
              <a:rPr b="false" i="false" strike="noStrike" sz="1200" u="none">
                <a:solidFill>
                  <a:srgbClr val="FFFFFF"/>
                </a:solidFill>
                <a:latin typeface="Calibri"/>
              </a:rPr>
              <a:t>terbinafine oral cost</a:t>
            </a:r>
            <a:br/>
            <a:r>
              <a:rPr b="false" i="false" strike="noStrike" sz="1200" u="none">
                <a:solidFill>
                  <a:srgbClr val="FFFFFF"/>
                </a:solidFill>
                <a:latin typeface="Calibri"/>
              </a:rPr>
              <a:t>lamisil oral reviews</a:t>
            </a:r>
            <a:br/>
            <a:r>
              <a:rPr b="false" i="false" strike="noStrike" sz="1200" u="none">
                <a:solidFill>
                  <a:srgbClr val="FFFFFF"/>
                </a:solidFill>
                <a:latin typeface="Calibri"/>
              </a:rPr>
              <a:t>This makes the underlying layer of fresh skin which is free from wrinkles, pimples, fine lines and red marks appear on the surface, thereby making the whole complexion look perfect and flawless.</a:t>
            </a:r>
            <a:br/>
            <a:r>
              <a:rPr b="false" i="false" strike="noStrike" sz="1200" u="none">
                <a:solidFill>
                  <a:srgbClr val="FFFFFF"/>
                </a:solidFill>
                <a:latin typeface="Calibri"/>
              </a:rPr>
              <a:t>cheap terbinafine hydrochloride</a:t>
            </a:r>
            <a:br/>
            <a:r>
              <a:rPr b="false" i="false" strike="noStrike" sz="1200" u="none">
                <a:solidFill>
                  <a:srgbClr val="FFFFFF"/>
                </a:solidFill>
                <a:latin typeface="Calibri"/>
              </a:rPr>
              <a:t>terbinafine 250 mg price uk</a:t>
            </a:r>
            <a:br/>
            <a:r>
              <a:rPr b="false" i="false" strike="noStrike" sz="1200" u="none">
                <a:solidFill>
                  <a:srgbClr val="FFFFFF"/>
                </a:solidFill>
                <a:latin typeface="Calibri"/>
              </a:rPr>
              <a:t>lamisil 250 mg tablet price</a:t>
            </a:r>
            <a:br/>
            <a:r>
              <a:rPr b="false" i="false" strike="noStrike" sz="1200" u="none">
                <a:solidFill>
                  <a:srgbClr val="FFFFFF"/>
                </a:solidFill>
                <a:latin typeface="Calibri"/>
              </a:rPr>
              <a:t>price of lamisil in india</a:t>
            </a:r>
            <a:br/>
            <a:r>
              <a:rPr b="false" i="false" strike="noStrike" sz="1200" u="none">
                <a:solidFill>
                  <a:srgbClr val="FFFFFF"/>
                </a:solidFill>
                <a:latin typeface="Calibri"/>
              </a:rPr>
              <a:t>Depressed patients, usually those with bipolar disorder, may experience a switch from depression to mania or hypomania</a:t>
            </a:r>
            <a:br/>
            <a:r>
              <a:rPr b="false" i="false" strike="noStrike" sz="1200" u="none">
                <a:solidFill>
                  <a:srgbClr val="FFFFFF"/>
                </a:solidFill>
                <a:latin typeface="Calibri"/>
              </a:rPr>
              <a:t>where to buy lamisil antifungal cream</a:t>
            </a:r>
            <a:br/>
            <a:r>
              <a:rPr b="false" i="false" strike="noStrike" sz="1200" u="none">
                <a:solidFill>
                  <a:srgbClr val="FFFFFF"/>
                </a:solidFill>
                <a:latin typeface="Calibri"/>
              </a:rPr>
              <a:t>terbinafine 250 mg tabs</a:t>
            </a:r>
            <a:br/>
            <a:r>
              <a:rPr b="false" i="false" strike="noStrike" sz="1200" u="none">
                <a:solidFill>
                  <a:srgbClr val="FFFFFF"/>
                </a:solidFill>
                <a:latin typeface="Calibri"/>
              </a:rPr>
              <a:t>generic lamisil spray</a:t>
            </a:r>
            <a:br/>
            <a:r>
              <a:rPr b="false" i="false" strike="noStrike" sz="1200" u="none">
                <a:solidFill>
                  <a:srgbClr val="FFFFFF"/>
                </a:solidFill>
                <a:latin typeface="Calibri"/>
              </a:rPr>
              <a:t>order terbinafine</a:t>
            </a:r>
            <a:br/>
            <a:r>
              <a:rPr b="false" i="false" strike="noStrike" sz="1200" u="none">
                <a:solidFill>
                  <a:srgbClr val="FFFFFF"/>
                </a:solidFill>
                <a:latin typeface="Calibri"/>
              </a:rPr>
              <a:t>oral lamisil for ringworm treatment</a:t>
            </a:r>
            <a:br/>
            <a:r>
              <a:rPr b="false" i="false" strike="noStrike" sz="1200" u="none">
                <a:solidFill>
                  <a:srgbClr val="FFFFFF"/>
                </a:solidFill>
                <a:latin typeface="Calibri"/>
              </a:rPr>
              <a:t>lamisil cream reviews ringworm</a:t>
            </a:r>
            <a:b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You should throw out the container once you have used the number of sprays that is on the label, even if the container is not empty</a:t>
            </a:r>
            <a:br/>
            <a:r>
              <a:rPr b="false" i="false" strike="noStrike" sz="1200" u="none">
                <a:solidFill>
                  <a:srgbClr val="FFFFFF"/>
                </a:solidFill>
                <a:latin typeface="Calibri"/>
              </a:rPr>
              <a:t>can lamisil be purchased over the counter</a:t>
            </a:r>
            <a:br/>
            <a:r>
              <a:rPr b="false" i="false" strike="noStrike" sz="1200" u="none">
                <a:solidFill>
                  <a:srgbClr val="FFFFFF"/>
                </a:solidFill>
                <a:latin typeface="Calibri"/>
              </a:rPr>
              <a:t>lamisil price</a:t>
            </a:r>
            <a:br/>
            <a:r>
              <a:rPr b="false" i="false" strike="noStrike" sz="1200" u="none">
                <a:solidFill>
                  <a:srgbClr val="FFFFFF"/>
                </a:solidFill>
                <a:latin typeface="Calibri"/>
              </a:rPr>
              <a:t>My though process was pretty much &amp;#39;fuck yeah Canada&amp;#39;</a:t>
            </a:r>
            <a:br/>
            <a:r>
              <a:rPr b="false" i="false" strike="noStrike" sz="1200" u="none">
                <a:solidFill>
                  <a:srgbClr val="FFFFFF"/>
                </a:solidFill>
                <a:latin typeface="Calibri"/>
              </a:rPr>
              <a:t>cost of lamisil tablets</a:t>
            </a:r>
            <a:br/>
            <a:r>
              <a:rPr b="false" i="false" strike="noStrike" sz="1200" u="none">
                <a:solidFill>
                  <a:srgbClr val="FFFFFF"/>
                </a:solidFill>
                <a:latin typeface="Calibri"/>
              </a:rPr>
              <a:t>lamisil at advanced gel</a:t>
            </a:r>
            <a:br/>
            <a:r>
              <a:rPr b="false" i="false" strike="noStrike" sz="1200" u="none">
                <a:solidFill>
                  <a:srgbClr val="FFFFFF"/>
                </a:solidFill>
                <a:latin typeface="Calibri"/>
              </a:rPr>
              <a:t>terbinafine hydrochloride cream 1 antifungal</a:t>
            </a:r>
            <a:br/>
            <a:r>
              <a:rPr b="false" i="false" strike="noStrike" sz="1200" u="none">
                <a:solidFill>
                  <a:srgbClr val="FFFFFF"/>
                </a:solidFill>
                <a:latin typeface="Calibri"/>
              </a:rPr>
              <a:t>Clinicians soon discovered a common side effect of the drug: hair growth.</a:t>
            </a:r>
            <a:br/>
            <a:r>
              <a:rPr b="false" i="false" strike="noStrike" sz="1200" u="none">
                <a:solidFill>
                  <a:srgbClr val="FFFFFF"/>
                </a:solidFill>
                <a:latin typeface="Calibri"/>
              </a:rPr>
              <a:t>lamisil terbinafine tablets cost</a:t>
            </a:r>
            <a:br/>
            <a:r>
              <a:rPr b="false" i="false" strike="noStrike" sz="1200" u="none">
                <a:solidFill>
                  <a:srgbClr val="FFFFFF"/>
                </a:solidFill>
                <a:latin typeface="Calibri"/>
              </a:rPr>
              <a:t>To prevent infections, clean the nebulizer and mouthpiece/face mask according to the manufacturer's directions.</a:t>
            </a:r>
            <a:br/>
            <a:r>
              <a:rPr b="false" i="false" strike="noStrike" sz="1200" u="none">
                <a:solidFill>
                  <a:srgbClr val="FFFFFF"/>
                </a:solidFill>
                <a:latin typeface="Calibri"/>
              </a:rPr>
              <a:t>terbinafine 250 mg price in india</a:t>
            </a:r>
            <a:br/>
            <a:r>
              <a:rPr b="false" i="false" strike="noStrike" sz="1200" u="none">
                <a:solidFill>
                  <a:srgbClr val="FFFFFF"/>
                </a:solidFill>
                <a:latin typeface="Calibri"/>
              </a:rPr>
              <a:t>cheap lamisil online</a:t>
            </a:r>
            <a:br/>
            <a:r>
              <a:rPr b="false" i="false" strike="noStrike" sz="1200" u="none">
                <a:solidFill>
                  <a:srgbClr val="FFFFFF"/>
                </a:solidFill>
                <a:latin typeface="Calibri"/>
              </a:rPr>
              <a:t>lamisil at</a:t>
            </a:r>
            <a:br/>
            <a:r>
              <a:rPr b="false" i="false" strike="noStrike" sz="1200" u="none">
                <a:solidFill>
                  <a:srgbClr val="FFFFFF"/>
                </a:solidFill>
                <a:latin typeface="Calibri"/>
              </a:rPr>
              <a:t>lamisil terbinafine spray</a:t>
            </a:r>
            <a:br/>
            <a:r>
              <a:rPr b="false" i="false" strike="noStrike" sz="1200" u="none">
                <a:solidFill>
                  <a:srgbClr val="FFFFFF"/>
                </a:solidFill>
                <a:latin typeface="Calibri"/>
              </a:rPr>
              <a:t>lamisil at continuous spray for jock itch 4.2 oz</a:t>
            </a:r>
            <a:br/>
            <a:r>
              <a:rPr b="false" i="false" strike="noStrike" sz="1200" u="none">
                <a:solidFill>
                  <a:srgbClr val="FFFFFF"/>
                </a:solidFill>
                <a:latin typeface="Calibri"/>
              </a:rPr>
              <a:t>terbinafine 250mg tablets reviews</a:t>
            </a:r>
            <a:br/>
            <a:r>
              <a:rPr b="false" i="false" strike="noStrike" sz="1200" u="none">
                <a:solidFill>
                  <a:srgbClr val="FFFFFF"/>
                </a:solidFill>
                <a:latin typeface="Calibri"/>
              </a:rPr>
              <a:t>cost of terbinafine 250 mg</a:t>
            </a:r>
            <a:b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SERMs block the action of estrogen in breast cancer and certain other cells by sitting in the cells&amp;rsquo; estrogen receptors</a:t>
            </a:r>
            <a:br/>
            <a:r>
              <a:rPr b="false" i="false" strike="noStrike" sz="1200" u="none">
                <a:solidFill>
                  <a:srgbClr val="FFFFFF"/>
                </a:solidFill>
                <a:latin typeface="Calibri"/>
              </a:rPr>
              <a:t>lamisil online</a:t>
            </a:r>
            <a:br/>
            <a:r>
              <a:rPr b="false" i="false" strike="noStrike" sz="1200" u="none">
                <a:solidFill>
                  <a:srgbClr val="FFFFFF"/>
                </a:solidFill>
                <a:latin typeface="Calibri"/>
              </a:rPr>
              <a:t>lamisil at spray walgreens</a:t>
            </a:r>
            <a:br/>
            <a:r>
              <a:rPr b="false" i="false" strike="noStrike" sz="1200" u="none">
                <a:solidFill>
                  <a:srgbClr val="FFFFFF"/>
                </a:solidFill>
                <a:latin typeface="Calibri"/>
              </a:rPr>
              <a:t>do i need a prescription for terbinafine tablets</a:t>
            </a:r>
            <a:br/>
            <a:r>
              <a:rPr b="false" i="false" strike="noStrike" sz="1200" u="none">
                <a:solidFill>
                  <a:srgbClr val="FFFFFF"/>
                </a:solidFill>
                <a:latin typeface="Calibri"/>
              </a:rPr>
              <a:t>lamisil at antifungal cream reviews</a:t>
            </a:r>
            <a:br/>
            <a:r>
              <a:rPr b="false" i="false" strike="noStrike" sz="1200" u="none">
                <a:solidFill>
                  <a:srgbClr val="FFFFFF"/>
                </a:solidFill>
                <a:latin typeface="Calibri"/>
              </a:rPr>
              <a:t>terbinafine 250mg tablets</a:t>
            </a:r>
            <a:br/>
            <a:r>
              <a:rPr b="false" i="false" strike="noStrike" sz="1200" u="none">
                <a:solidFill>
                  <a:srgbClr val="FFFFFF"/>
                </a:solidFill>
                <a:latin typeface="Calibri"/>
              </a:rPr>
              <a:t>lamisil terbinafine hydrochloride</a:t>
            </a:r>
            <a:br/>
            <a:r>
              <a:rPr b="false" i="false" strike="noStrike" sz="1200" u="none">
                <a:solidFill>
                  <a:srgbClr val="FFFFFF"/>
                </a:solidFill>
                <a:latin typeface="Calibri"/>
              </a:rPr>
              <a:t>Emocionados de unitedhealthcare se</a:t>
            </a:r>
            <a:br/>
            <a:r>
              <a:rPr b="false" i="false" strike="noStrike" sz="1200" u="none">
                <a:solidFill>
                  <a:srgbClr val="FFFFFF"/>
                </a:solidFill>
                <a:latin typeface="Calibri"/>
              </a:rPr>
              <a:t>terbinafine 250mg tablets used for</a:t>
            </a:r>
            <a:br/>
            <a:r>
              <a:rPr b="false" i="false" strike="noStrike" sz="1200" u="none">
                <a:solidFill>
                  <a:srgbClr val="FFFFFF"/>
                </a:solidFill>
                <a:latin typeface="Calibri"/>
              </a:rPr>
              <a:t>At the start of it all it really worked well</a:t>
            </a:r>
            <a:br/>
            <a:r>
              <a:rPr b="false" i="false" strike="noStrike" sz="1200" u="none">
                <a:solidFill>
                  <a:srgbClr val="FFFFFF"/>
                </a:solidFill>
                <a:latin typeface="Calibri"/>
              </a:rPr>
              <a:t>can you buy lamisil tablets over the counter</a:t>
            </a:r>
            <a:br/>
            <a:r>
              <a:rPr b="false" i="false" strike="noStrike" sz="1200" u="none">
                <a:solidFill>
                  <a:srgbClr val="FFFFFF"/>
                </a:solidFill>
                <a:latin typeface="Calibri"/>
              </a:rPr>
              <a:t>"Now we have evidence that changes in the interstellar wind may be important."</a:t>
            </a:r>
            <a:br/>
            <a:r>
              <a:rPr b="false" i="false" strike="noStrike" sz="1200" u="none">
                <a:solidFill>
                  <a:srgbClr val="FFFFFF"/>
                </a:solidFill>
                <a:latin typeface="Calibri"/>
              </a:rPr>
              <a:t>lamisil cost per pill</a:t>
            </a:r>
            <a:br/>
            <a:r>
              <a:rPr b="false" i="false" strike="noStrike" sz="1200" u="none">
                <a:solidFill>
                  <a:srgbClr val="FFFFFF"/>
                </a:solidFill>
                <a:latin typeface="Calibri"/>
              </a:rPr>
              <a:t>I am here to offer some kind of and theory to what the mystery letters P and O</a:t>
            </a:r>
            <a:br/>
            <a:r>
              <a:rPr b="false" i="false" strike="noStrike" sz="1200" u="none">
                <a:solidFill>
                  <a:srgbClr val="FFFFFF"/>
                </a:solidFill>
                <a:latin typeface="Calibri"/>
              </a:rPr>
              <a:t>what is lamisil spray used for</a:t>
            </a:r>
            <a:br/>
            <a:r>
              <a:rPr b="false" i="false" strike="noStrike" sz="1200" u="none">
                <a:solidFill>
                  <a:srgbClr val="FFFFFF"/>
                </a:solidFill>
                <a:latin typeface="Calibri"/>
              </a:rPr>
              <a:t>terbinafine cream dosage</a:t>
            </a:r>
            <a:br/>
            <a:r>
              <a:rPr b="false" i="false" strike="noStrike" sz="1200" u="none">
                <a:solidFill>
                  <a:srgbClr val="FFFFFF"/>
                </a:solidFill>
                <a:latin typeface="Calibri"/>
              </a:rPr>
              <a:t>terbinafine hcl 250 mg cost</a:t>
            </a:r>
            <a:b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terbinafine hydrochloride price</a:t>
            </a:r>
            <a:br/>
            <a:r>
              <a:rPr b="false" i="false" strike="noStrike" sz="1200" u="none">
                <a:solidFill>
                  <a:srgbClr val="FFFFFF"/>
                </a:solidFill>
                <a:latin typeface="Calibri"/>
              </a:rPr>
              <a:t>terbinafine hcl dosage</a:t>
            </a:r>
            <a:br/>
            <a:r>
              <a:rPr b="false" i="false" strike="noStrike" sz="1200" u="none">
                <a:solidFill>
                  <a:srgbClr val="FFFFFF"/>
                </a:solidFill>
                <a:latin typeface="Calibri"/>
              </a:rPr>
              <a:t>Milk imipramine plus desipramine levels ranged from 48 to 622 mcg/L, with little correlation to dosage</a:t>
            </a:r>
            <a:br/>
            <a:r>
              <a:rPr b="false" i="false" strike="noStrike" sz="1200" u="none">
                <a:solidFill>
                  <a:srgbClr val="FFFFFF"/>
                </a:solidFill>
                <a:latin typeface="Calibri"/>
              </a:rPr>
              <a:t>generic lamisil cream</a:t>
            </a:r>
            <a:br/>
            <a:r>
              <a:rPr b="false" i="false" strike="noStrike" sz="1200" u="none">
                <a:solidFill>
                  <a:srgbClr val="FFFFFF"/>
                </a:solidFill>
                <a:latin typeface="Calibri"/>
              </a:rPr>
              <a:t>Llc pharmacy technician maintains the body shop buy maxalt milligrams hoe</a:t>
            </a:r>
            <a:br/>
            <a:r>
              <a:rPr b="false" i="false" strike="noStrike" sz="1200" u="none">
                <a:solidFill>
                  <a:srgbClr val="FFFFFF"/>
                </a:solidFill>
                <a:latin typeface="Calibri"/>
              </a:rPr>
              <a:t>where to buy lamisil pills</a:t>
            </a:r>
            <a:br/>
            <a:r>
              <a:rPr b="false" i="false" strike="noStrike" sz="1200" u="none">
                <a:solidFill>
                  <a:srgbClr val="FFFFFF"/>
                </a:solidFill>
                <a:latin typeface="Calibri"/>
              </a:rPr>
              <a:t>Griseofulvin is an antifungal drug that is effective against fungi that infect skin, nails and hair</a:t>
            </a:r>
            <a:br/>
            <a:r>
              <a:rPr b="false" i="false" strike="noStrike" sz="1200" u="none">
                <a:solidFill>
                  <a:srgbClr val="FFFFFF"/>
                </a:solidFill>
                <a:latin typeface="Calibri"/>
              </a:rPr>
              <a:t>terbinafine 250mg treatment</a:t>
            </a:r>
            <a:br/>
            <a:r>
              <a:rPr b="false" i="false" strike="noStrike" sz="1200" u="none">
                <a:solidFill>
                  <a:srgbClr val="FFFFFF"/>
                </a:solidFill>
                <a:latin typeface="Calibri"/>
              </a:rPr>
              <a:t>cost of lamisil prescription</a:t>
            </a:r>
            <a:br/>
            <a:r>
              <a:rPr b="false" i="false" strike="noStrike" sz="1200" u="none">
                <a:solidFill>
                  <a:srgbClr val="FFFFFF"/>
                </a:solidFill>
                <a:latin typeface="Calibri"/>
              </a:rPr>
              <a:t>terbinafine 250mg tablets footcare</a:t>
            </a:r>
            <a:br/>
            <a:r>
              <a:rPr b="false" i="false" strike="noStrike" sz="1200" u="none">
                <a:solidFill>
                  <a:srgbClr val="FFFFFF"/>
                </a:solidFill>
                <a:latin typeface="Calibri"/>
              </a:rPr>
              <a:t>terbinafine hcl tabs 250mg</a:t>
            </a:r>
            <a:br/>
            <a:r>
              <a:rPr b="false" i="false" strike="noStrike" sz="1200" u="none">
                <a:solidFill>
                  <a:srgbClr val="FFFFFF"/>
                </a:solidFill>
                <a:latin typeface="Calibri"/>
              </a:rPr>
              <a:t>The need for the ideally immigration lawyers is consistently high in the very created nations since they almost consistently have a big inflow of immigrants</a:t>
            </a:r>
            <a:br/>
            <a:r>
              <a:rPr b="false" i="false" strike="noStrike" sz="1200" u="none">
                <a:solidFill>
                  <a:srgbClr val="FFFFFF"/>
                </a:solidFill>
                <a:latin typeface="Calibri"/>
              </a:rPr>
              <a:t>cost of lamisil at costco</a:t>
            </a:r>
            <a:br/>
            <a:r>
              <a:rPr b="false" i="false" strike="noStrike" sz="1200" u="none">
                <a:solidFill>
                  <a:srgbClr val="FFFFFF"/>
                </a:solidFill>
                <a:latin typeface="Calibri"/>
              </a:rPr>
              <a:t>Currently about 200,000 women are hospitalized each year for PID at an average hospital stay of 4.8 days</a:t>
            </a:r>
            <a:br/>
            <a:r>
              <a:rPr b="false" i="false" strike="noStrike" sz="1200" u="none">
                <a:solidFill>
                  <a:srgbClr val="FFFFFF"/>
                </a:solidFill>
                <a:latin typeface="Calibri"/>
              </a:rPr>
              <a:t>terbinafine hydrochloride cream india</a:t>
            </a:r>
            <a:br/>
            <a:r>
              <a:rPr b="false" i="false" strike="noStrike" sz="1200" u="none">
                <a:solidFill>
                  <a:srgbClr val="FFFFFF"/>
                </a:solidFill>
                <a:latin typeface="Calibri"/>
              </a:rPr>
              <a:t>when can i drink alcohol after taking terbinafine</a:t>
            </a:r>
            <a:br/>
            <a:r>
              <a:rPr b="false" i="false" strike="noStrike" sz="1200" u="none">
                <a:solidFill>
                  <a:srgbClr val="FFFFFF"/>
                </a:solidFill>
                <a:latin typeface="Calibri"/>
              </a:rPr>
              <a:t>terbinafine tablets price</a:t>
            </a:r>
            <a:b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lamisil once cream</a:t>
            </a:r>
            <a:br/>
            <a:r>
              <a:rPr b="false" i="false" strike="noStrike" sz="1200" u="none">
                <a:solidFill>
                  <a:srgbClr val="FFFFFF"/>
                </a:solidFill>
                <a:latin typeface="Calibri"/>
              </a:rPr>
              <a:t>buy terbinafine spray</a:t>
            </a:r>
            <a:br/>
            <a:r>
              <a:rPr b="false" i="false" strike="noStrike" sz="1200" u="none">
                <a:solidFill>
                  <a:srgbClr val="FFFFFF"/>
                </a:solidFill>
                <a:latin typeface="Calibri"/>
              </a:rPr>
              <a:t>Etiologically, this common condition can be categorized as prerenal, intrinsic or postrenal</a:t>
            </a:r>
            <a:br/>
            <a:r>
              <a:rPr b="false" i="false" strike="noStrike" sz="1200" u="none">
                <a:solidFill>
                  <a:srgbClr val="FFFFFF"/>
                </a:solidFill>
                <a:latin typeface="Calibri"/>
              </a:rPr>
              <a:t>cost of lamisil</a:t>
            </a:r>
            <a:br/>
            <a:r>
              <a:rPr b="false" i="false" strike="noStrike" sz="1200" u="none">
                <a:solidFill>
                  <a:srgbClr val="FFFFFF"/>
                </a:solidFill>
                <a:latin typeface="Calibri"/>
              </a:rPr>
              <a:t>buy terbinafine hydrochloride 1 cream</a:t>
            </a:r>
            <a:br/>
            <a:r>
              <a:rPr b="false" i="false" strike="noStrike" sz="1200" u="none">
                <a:solidFill>
                  <a:srgbClr val="FFFFFF"/>
                </a:solidFill>
                <a:latin typeface="Calibri"/>
              </a:rPr>
              <a:t>lamisil gel reviews</a:t>
            </a:r>
            <a:br/>
            <a:r>
              <a:rPr b="false" i="false" strike="noStrike" sz="1200" u="none">
                <a:solidFill>
                  <a:srgbClr val="FFFFFF"/>
                </a:solidFill>
                <a:latin typeface="Calibri"/>
              </a:rPr>
              <a:t>terbinafine 250 mg no prescription</a:t>
            </a:r>
            <a:br/>
            <a:r>
              <a:rPr b="false" i="false" strike="noStrike" sz="1200" u="none">
                <a:solidFill>
                  <a:srgbClr val="FFFFFF"/>
                </a:solidFill>
                <a:latin typeface="Calibri"/>
              </a:rPr>
              <a:t>lamisil 250 mg dosage</a:t>
            </a:r>
            <a:br/>
            <a:r>
              <a:rPr b="false" i="false" strike="noStrike" sz="1200" u="none">
                <a:solidFill>
                  <a:srgbClr val="FFFFFF"/>
                </a:solidFill>
                <a:latin typeface="Calibri"/>
              </a:rPr>
              <a:t>terbinafine tablets price uk</a:t>
            </a:r>
            <a:br/>
            <a:r>
              <a:rPr b="false" i="false" strike="noStrike" sz="1200" u="none">
                <a:solidFill>
                  <a:srgbClr val="FFFFFF"/>
                </a:solidFill>
                <a:latin typeface="Calibri"/>
              </a:rPr>
              <a:t>lamisil cream price canada</a:t>
            </a:r>
            <a:br/>
            <a:r>
              <a:rPr b="false" i="false" strike="noStrike" sz="1200" u="none">
                <a:solidFill>
                  <a:srgbClr val="FFFFFF"/>
                </a:solidFill>
                <a:latin typeface="Calibri"/>
              </a:rPr>
              <a:t>Doctor kept changing the dosage to my symptoms and I ended up on Armour 180 mg along with Levothyroid 125 mcg, which normally worked well</a:t>
            </a:r>
            <a:br/>
            <a:r>
              <a:rPr b="false" i="false" strike="noStrike" sz="1200" u="none">
                <a:solidFill>
                  <a:srgbClr val="FFFFFF"/>
                </a:solidFill>
                <a:latin typeface="Calibri"/>
              </a:rPr>
              <a:t>what is lamisil tablets used for</a:t>
            </a:r>
            <a:br/>
            <a:r>
              <a:rPr b="false" i="false" strike="noStrike" sz="1200" u="none">
                <a:solidFill>
                  <a:srgbClr val="FFFFFF"/>
                </a:solidFill>
                <a:latin typeface="Calibri"/>
              </a:rPr>
              <a:t>terbinafine online</a:t>
            </a:r>
            <a:br/>
            <a:r>
              <a:rPr b="false" i="false" strike="noStrike" sz="1200" u="none">
                <a:solidFill>
                  <a:srgbClr val="FFFFFF"/>
                </a:solidFill>
                <a:latin typeface="Calibri"/>
              </a:rPr>
              <a:t>precio del lamisil tabletas</a:t>
            </a:r>
            <a:br/>
            <a:r>
              <a:rPr b="false" i="false" strike="noStrike" sz="1200" u="none">
                <a:solidFill>
                  <a:srgbClr val="FFFFFF"/>
                </a:solidFill>
                <a:latin typeface="Calibri"/>
              </a:rPr>
              <a:t>I don&amp;rsquo;t want to overdose myself or get so disfunctional that I can&amp;rsquo;t drive or take care of my daughter</a:t>
            </a:r>
            <a:br/>
            <a:r>
              <a:rPr b="false" i="false" strike="noStrike" sz="1200" u="none">
                <a:solidFill>
                  <a:srgbClr val="FFFFFF"/>
                </a:solidFill>
                <a:latin typeface="Calibri"/>
              </a:rPr>
              <a:t>buy terbinafine 250 mg</a:t>
            </a:r>
            <a:br/>
            <a:r>
              <a:rPr b="false" i="false" strike="noStrike" sz="1200" u="none">
                <a:solidFill>
                  <a:srgbClr val="FFFFFF"/>
                </a:solidFill>
                <a:latin typeface="Calibri"/>
              </a:rPr>
              <a:t>lamisil oral granules supplied</a:t>
            </a:r>
            <a:b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terbinafine oral otc</a:t>
            </a:r>
            <a:br/>
            <a:r>
              <a:rPr b="false" i="false" strike="noStrike" sz="1200" u="none">
                <a:solidFill>
                  <a:srgbClr val="FFFFFF"/>
                </a:solidFill>
                <a:latin typeface="Calibri"/>
              </a:rPr>
              <a:t>rx terbinafine</a:t>
            </a:r>
            <a:br/>
            <a:r>
              <a:rPr b="false" i="false" strike="noStrike" sz="1200" u="none">
                <a:solidFill>
                  <a:srgbClr val="FFFFFF"/>
                </a:solidFill>
                <a:latin typeface="Calibri"/>
              </a:rPr>
              <a:t>order lamisil pills online</a:t>
            </a:r>
            <a:br/>
            <a:r>
              <a:rPr b="false" i="false" strike="noStrike" sz="1200" u="none">
                <a:solidFill>
                  <a:srgbClr val="FFFFFF"/>
                </a:solidFill>
                <a:latin typeface="Calibri"/>
              </a:rPr>
              <a:t>Then after two days, when his syptoms were worse, we gave him .5mg Atavan.</a:t>
            </a:r>
            <a:br/>
            <a:r>
              <a:rPr b="false" i="false" strike="noStrike" sz="1200" u="none">
                <a:solidFill>
                  <a:srgbClr val="FFFFFF"/>
                </a:solidFill>
                <a:latin typeface="Calibri"/>
              </a:rPr>
              <a:t>terbinafine prescription uk</a:t>
            </a:r>
            <a:br/>
            <a:r>
              <a:rPr b="false" i="false" strike="noStrike" sz="1200" u="none">
                <a:solidFill>
                  <a:srgbClr val="FFFFFF"/>
                </a:solidFill>
                <a:latin typeface="Calibri"/>
              </a:rPr>
              <a:t>purchase oral lamisil</a:t>
            </a:r>
            <a:br/>
            <a:r>
              <a:rPr b="false" i="false" strike="noStrike" sz="1200" u="none">
                <a:solidFill>
                  <a:srgbClr val="FFFFFF"/>
                </a:solidFill>
                <a:latin typeface="Calibri"/>
              </a:rPr>
              <a:t>I have put if off for a couple of months because of the high twin rate but I have heard of a lot of people having 1 baby</a:t>
            </a:r>
            <a:br/>
            <a:r>
              <a:rPr b="false" i="false" strike="noStrike" sz="1200" u="none">
                <a:solidFill>
                  <a:srgbClr val="FFFFFF"/>
                </a:solidFill>
                <a:latin typeface="Calibri"/>
              </a:rPr>
              <a:t>lamisil price malaysia</a:t>
            </a:r>
            <a:br/>
            <a:r>
              <a:rPr b="false" i="false" strike="noStrike" sz="1200" u="none">
                <a:solidFill>
                  <a:srgbClr val="FFFFFF"/>
                </a:solidFill>
                <a:latin typeface="Calibri"/>
              </a:rPr>
              <a:t>how much do lamisil tablets cost</a:t>
            </a:r>
            <a:br/>
            <a:r>
              <a:rPr b="false" i="false" strike="noStrike" sz="1200" u="none">
                <a:solidFill>
                  <a:srgbClr val="FFFFFF"/>
                </a:solidFill>
                <a:latin typeface="Calibri"/>
              </a:rPr>
              <a:t>terbinafine hcl 250 mg results</a:t>
            </a:r>
            <a:br/>
            <a:r>
              <a:rPr b="false" i="false" strike="noStrike" sz="1200" u="none">
                <a:solidFill>
                  <a:srgbClr val="FFFFFF"/>
                </a:solidFill>
                <a:latin typeface="Calibri"/>
              </a:rPr>
              <a:t>Use what works for you, not what this story says, because it&amp;rsquo;s worthless.</a:t>
            </a:r>
            <a:br/>
            <a:r>
              <a:rPr b="false" i="false" strike="noStrike" sz="1200" u="none">
                <a:solidFill>
                  <a:srgbClr val="FFFFFF"/>
                </a:solidFill>
                <a:latin typeface="Calibri"/>
              </a:rPr>
              <a:t>terbinafine cost @ walmart</a:t>
            </a:r>
            <a:br/>
            <a:r>
              <a:rPr b="false" i="false" strike="noStrike" sz="1200" u="none">
                <a:solidFill>
                  <a:srgbClr val="FFFFFF"/>
                </a:solidFill>
                <a:latin typeface="Calibri"/>
              </a:rPr>
              <a:t>lamisil 250 mg price</a:t>
            </a:r>
            <a:br/>
            <a:r>
              <a:rPr b="false" i="false" strike="noStrike" sz="1200" u="none">
                <a:solidFill>
                  <a:srgbClr val="FFFFFF"/>
                </a:solidFill>
                <a:latin typeface="Calibri"/>
              </a:rPr>
              <a:t>cost of lamisil at walmart</a:t>
            </a:r>
            <a:br/>
            <a:r>
              <a:rPr b="false" i="false" strike="noStrike" sz="1200" u="none">
                <a:solidFill>
                  <a:srgbClr val="FFFFFF"/>
                </a:solidFill>
                <a:latin typeface="Calibri"/>
              </a:rPr>
              <a:t>where to buy terbinafine hydrochloride</a:t>
            </a:r>
            <a:br/>
            <a:r>
              <a:rPr b="false" i="false" strike="noStrike" sz="1200" u="none">
                <a:solidFill>
                  <a:srgbClr val="FFFFFF"/>
                </a:solidFill>
                <a:latin typeface="Calibri"/>
              </a:rPr>
              <a:t>Still their particular top quality ,remains impressive and their functionality is frequently conuted on</a:t>
            </a:r>
            <a:br/>
            <a:r>
              <a:rPr b="false" i="false" strike="noStrike" sz="1200" u="none">
                <a:solidFill>
                  <a:srgbClr val="FFFFFF"/>
                </a:solidFill>
                <a:latin typeface="Calibri"/>
              </a:rPr>
              <a:t>terbinafine hydrochloride cream for toenail fungus</a:t>
            </a:r>
            <a:b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I don&amp;#039;t think the Celexa is working anymore</a:t>
            </a:r>
            <a:br/>
            <a:r>
              <a:rPr b="false" i="false" strike="noStrike" sz="1200" u="none">
                <a:solidFill>
                  <a:srgbClr val="FFFFFF"/>
                </a:solidFill>
                <a:latin typeface="Calibri"/>
              </a:rPr>
              <a:t>buy terbinafine hydrochloride cream</a:t>
            </a:r>
            <a:br/>
            <a:r>
              <a:rPr b="false" i="false" strike="noStrike" sz="1200" u="none">
                <a:solidFill>
                  <a:srgbClr val="FFFFFF"/>
                </a:solidFill>
                <a:latin typeface="Calibri"/>
              </a:rPr>
              <a:t>buy terbinafine cream uk</a:t>
            </a:r>
            <a:br/>
            <a:r>
              <a:rPr b="false" i="false" strike="noStrike" sz="1200" u="none">
                <a:solidFill>
                  <a:srgbClr val="FFFFFF"/>
                </a:solidFill>
                <a:latin typeface="Calibri"/>
              </a:rPr>
              <a:t>terbinafine 250mg tablets alcohol</a:t>
            </a:r>
            <a:br/>
            <a:r>
              <a:rPr b="false" i="false" strike="noStrike" sz="1200" u="none">
                <a:solidFill>
                  <a:srgbClr val="FFFFFF"/>
                </a:solidFill>
                <a:latin typeface="Calibri"/>
              </a:rPr>
              <a:t>terbinafine cream walmart</a:t>
            </a:r>
            <a:br/>
            <a:r>
              <a:rPr b="false" i="false" strike="noStrike" sz="1200" u="none">
                <a:solidFill>
                  <a:srgbClr val="FFFFFF"/>
                </a:solidFill>
                <a:latin typeface="Calibri"/>
              </a:rPr>
              <a:t>lamisil af cream ingredients</a:t>
            </a:r>
            <a:br/>
            <a:r>
              <a:rPr b="false" i="false" strike="noStrike" sz="1200" u="none">
                <a:solidFill>
                  <a:srgbClr val="FFFFFF"/>
                </a:solidFill>
                <a:latin typeface="Calibri"/>
              </a:rPr>
              <a:t>At this point I can&amp;rsquo;t afford a heavy shed because then I will really start to look bald</a:t>
            </a:r>
            <a:br/>
            <a:r>
              <a:rPr b="false" i="false" strike="noStrike" sz="1200" u="none">
                <a:solidFill>
                  <a:srgbClr val="FFFFFF"/>
                </a:solidFill>
                <a:latin typeface="Calibri"/>
              </a:rPr>
              <a:t>cost of terbinafine 250mg tablets</a:t>
            </a:r>
            <a:br/>
            <a:r>
              <a:rPr b="false" i="false" strike="noStrike" sz="1200" u="none">
                <a:solidFill>
                  <a:srgbClr val="FFFFFF"/>
                </a:solidFill>
                <a:latin typeface="Calibri"/>
              </a:rPr>
              <a:t>esta escola no forma s profissionais mas tamb&amp;eacute;m grandes pessoas" confessa Soraia Esteves, aluna finalista de T&amp;eacute;cnico de Comunicao.</a:t>
            </a:r>
            <a:br/>
            <a:r>
              <a:rPr b="false" i="false" strike="noStrike" sz="1200" u="none">
                <a:solidFill>
                  <a:srgbClr val="FFFFFF"/>
                </a:solidFill>
                <a:latin typeface="Calibri"/>
              </a:rPr>
              <a:t>what is lamisil 1 cream used for</a:t>
            </a:r>
            <a:br/>
            <a:r>
              <a:rPr b="false" i="false" strike="noStrike" sz="1200" u="none">
                <a:solidFill>
                  <a:srgbClr val="FFFFFF"/>
                </a:solidFill>
                <a:latin typeface="Calibri"/>
              </a:rPr>
              <a:t>lamisil prices tablets</a:t>
            </a:r>
            <a:br/>
            <a:r>
              <a:rPr b="false" i="false" strike="noStrike" sz="1200" u="none">
                <a:solidFill>
                  <a:srgbClr val="FFFFFF"/>
                </a:solidFill>
                <a:latin typeface="Calibri"/>
              </a:rPr>
              <a:t>lamisil buy online</a:t>
            </a:r>
            <a:br/>
            <a:r>
              <a:rPr b="false" i="false" strike="noStrike" sz="1200" u="none">
                <a:solidFill>
                  <a:srgbClr val="FFFFFF"/>
                </a:solidFill>
                <a:latin typeface="Calibri"/>
              </a:rPr>
              <a:t>lamisil at spray ingredients</a:t>
            </a:r>
            <a:br/>
            <a:r>
              <a:rPr b="false" i="false" strike="noStrike" sz="1200" u="none">
                <a:solidFill>
                  <a:srgbClr val="FFFFFF"/>
                </a:solidFill>
                <a:latin typeface="Calibri"/>
              </a:rPr>
              <a:t>buy cheap lamisil</a:t>
            </a:r>
            <a:br/>
            <a:r>
              <a:rPr b="false" i="false" strike="noStrike" sz="1200" u="none">
                <a:solidFill>
                  <a:srgbClr val="FFFFFF"/>
                </a:solidFill>
                <a:latin typeface="Calibri"/>
              </a:rPr>
              <a:t>oral lamisil dosage for ringworm</a:t>
            </a:r>
            <a:br/>
            <a:r>
              <a:rPr b="false" i="false" strike="noStrike" sz="1200" u="none">
                <a:solidFill>
                  <a:srgbClr val="FFFFFF"/>
                </a:solidFill>
                <a:latin typeface="Calibri"/>
              </a:rPr>
              <a:t>lamisil once us</a:t>
            </a:r>
            <a:br/>
            <a:r>
              <a:rPr b="false" i="false" strike="noStrike" sz="1200" u="none">
                <a:solidFill>
                  <a:srgbClr val="FFFFFF"/>
                </a:solidFill>
                <a:latin typeface="Calibri"/>
              </a:rPr>
              <a:t>It can affect persons of any age, with one study finding an age range of 12 to 78 years.</a:t>
            </a:r>
            <a:b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terbinafine butenafine miconazole</a:t>
            </a:r>
            <a:br/>
            <a:r>
              <a:rPr b="false" i="false" strike="noStrike" sz="1200" u="none">
                <a:solidFill>
                  <a:srgbClr val="FFFFFF"/>
                </a:solidFill>
                <a:latin typeface="Calibri"/>
              </a:rPr>
              <a:t>IMITREX Injection is a clear,colorless to pale yellow, sterile, nonpyrogenic solution for subcutaneousinjection</a:t>
            </a:r>
            <a:br/>
            <a:r>
              <a:rPr b="false" i="false" strike="noStrike" sz="1200" u="none">
                <a:solidFill>
                  <a:srgbClr val="FFFFFF"/>
                </a:solidFill>
                <a:latin typeface="Calibri"/>
              </a:rPr>
              <a:t>where to buy terbinafine cream</a:t>
            </a:r>
            <a:br/>
            <a:r>
              <a:rPr b="false" i="false" strike="noStrike" sz="1200" u="none">
                <a:solidFill>
                  <a:srgbClr val="FFFFFF"/>
                </a:solidFill>
                <a:latin typeface="Calibri"/>
              </a:rPr>
              <a:t>price of lamisil cream in philippines</a:t>
            </a:r>
            <a:br/>
            <a:r>
              <a:rPr b="false" i="false" strike="noStrike" sz="1200" u="none">
                <a:solidFill>
                  <a:srgbClr val="FFFFFF"/>
                </a:solidFill>
                <a:latin typeface="Calibri"/>
              </a:rPr>
              <a:t>Finasteride produces a rapid reduction in serum DHT concentration, reaching 65% suppression within 24 hours of oral dosing with a 1-mg tablet</a:t>
            </a:r>
            <a:br/>
            <a:r>
              <a:rPr b="false" i="false" strike="noStrike" sz="1200" u="none">
                <a:solidFill>
                  <a:srgbClr val="FFFFFF"/>
                </a:solidFill>
                <a:latin typeface="Calibri"/>
              </a:rPr>
              <a:t>terbinafine tablets usp 250 mg used for</a:t>
            </a:r>
            <a:br/>
            <a:r>
              <a:rPr b="false" i="false" strike="noStrike" sz="1200" u="none">
                <a:solidFill>
                  <a:srgbClr val="FFFFFF"/>
                </a:solidFill>
                <a:latin typeface="Calibri"/>
              </a:rPr>
              <a:t>and the very next week I started to dec the dose</a:t>
            </a:r>
            <a:br/>
            <a:r>
              <a:rPr b="false" i="false" strike="noStrike" sz="1200" u="none">
                <a:solidFill>
                  <a:srgbClr val="FFFFFF"/>
                </a:solidFill>
                <a:latin typeface="Calibri"/>
              </a:rPr>
              <a:t>lamisil at spray walmart</a:t>
            </a:r>
            <a:br/>
            <a:r>
              <a:rPr b="false" i="false" strike="noStrike" sz="1200" u="none">
                <a:solidFill>
                  <a:srgbClr val="FFFFFF"/>
                </a:solidFill>
                <a:latin typeface="Calibri"/>
              </a:rPr>
              <a:t>what is lamisil cream 1</a:t>
            </a:r>
            <a:br/>
            <a:r>
              <a:rPr b="false" i="false" strike="noStrike" sz="1200" u="none">
                <a:solidFill>
                  <a:srgbClr val="FFFFFF"/>
                </a:solidFill>
                <a:latin typeface="Calibri"/>
              </a:rPr>
              <a:t>But even a few outbreaks can be psychologically distressing to some people.</a:t>
            </a:r>
            <a:br/>
            <a:r>
              <a:rPr b="false" i="false" strike="noStrike" sz="1200" u="none">
                <a:solidFill>
                  <a:srgbClr val="FFFFFF"/>
                </a:solidFill>
                <a:latin typeface="Calibri"/>
              </a:rPr>
              <a:t>buy lamisil</a:t>
            </a:r>
            <a:br/>
            <a:r>
              <a:rPr b="false" i="false" strike="noStrike" sz="1200" u="none">
                <a:solidFill>
                  <a:srgbClr val="FFFFFF"/>
                </a:solidFill>
                <a:latin typeface="Calibri"/>
              </a:rPr>
              <a:t>My cheapskate insurance company will only cover the generic (which makes me cough uncontrollably and just exacerbates the situation), so I have to pay for Ventolin completely out-of-pocket.)</a:t>
            </a:r>
            <a:br/>
            <a:r>
              <a:rPr b="false" i="false" strike="noStrike" sz="1200" u="none">
                <a:solidFill>
                  <a:srgbClr val="FFFFFF"/>
                </a:solidFill>
                <a:latin typeface="Calibri"/>
              </a:rPr>
              <a:t>terbinafine 250mg uk</a:t>
            </a:r>
            <a:br/>
            <a:r>
              <a:rPr b="false" i="false" strike="noStrike" sz="1200" u="none">
                <a:solidFill>
                  <a:srgbClr val="FFFFFF"/>
                </a:solidFill>
                <a:latin typeface="Calibri"/>
              </a:rPr>
              <a:t>terbinafine alcohol liver</a:t>
            </a:r>
            <a:br/>
            <a:r>
              <a:rPr b="false" i="false" strike="noStrike" sz="1200" u="none">
                <a:solidFill>
                  <a:srgbClr val="FFFFFF"/>
                </a:solidFill>
                <a:latin typeface="Calibri"/>
              </a:rPr>
              <a:t>terbinafine 250 mg price</a:t>
            </a:r>
            <a:br/>
            <a:r>
              <a:rPr b="false" i="false" strike="noStrike" sz="1200" u="none">
                <a:solidFill>
                  <a:srgbClr val="FFFFFF"/>
                </a:solidFill>
                <a:latin typeface="Calibri"/>
              </a:rPr>
              <a:t>lamisil tablets cost</a:t>
            </a:r>
            <a:br/>
            <a:r>
              <a:rPr b="false" i="false" strike="noStrike" sz="1200" u="none">
                <a:solidFill>
                  <a:srgbClr val="FFFFFF"/>
                </a:solidFill>
                <a:latin typeface="Calibri"/>
              </a:rPr>
              <a:t>"More than 97 percent of our patients purchase their prescriptions through some form of prescription insurance coverage or our Prescription Savings Club," Walgreens spokesman Robert Elfinger said</a:t>
            </a:r>
            <a:b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average price of lamisil</a:t>
            </a:r>
            <a:br/>
            <a:r>
              <a:rPr b="false" i="false" strike="noStrike" sz="1200" u="none">
                <a:solidFill>
                  <a:srgbClr val="FFFFFF"/>
                </a:solidFill>
                <a:latin typeface="Calibri"/>
              </a:rPr>
              <a:t>Older adults with dementia may also have a greater chance of having a stroke or mini-stroke during treatment</a:t>
            </a:r>
            <a:br/>
            <a:r>
              <a:rPr b="false" i="false" strike="noStrike" sz="1200" u="none">
                <a:solidFill>
                  <a:srgbClr val="FFFFFF"/>
                </a:solidFill>
                <a:latin typeface="Calibri"/>
              </a:rPr>
              <a:t>lamisil tablets over the counter uk</a:t>
            </a:r>
            <a:br/>
            <a:r>
              <a:rPr b="false" i="false" strike="noStrike" sz="1200" u="none">
                <a:solidFill>
                  <a:srgbClr val="FFFFFF"/>
                </a:solidFill>
                <a:latin typeface="Calibri"/>
              </a:rPr>
              <a:t>If you get a 90% success rate in any drug that&amp;rsquo;s impressive</a:t>
            </a:r>
            <a:br/>
            <a:r>
              <a:rPr b="false" i="false" strike="noStrike" sz="1200" u="none">
                <a:solidFill>
                  <a:srgbClr val="FFFFFF"/>
                </a:solidFill>
                <a:latin typeface="Calibri"/>
              </a:rPr>
              <a:t>purchase terbinafine</a:t>
            </a:r>
            <a:br/>
            <a:r>
              <a:rPr b="false" i="false" strike="noStrike" sz="1200" u="none">
                <a:solidFill>
                  <a:srgbClr val="FFFFFF"/>
                </a:solidFill>
                <a:latin typeface="Calibri"/>
              </a:rPr>
              <a:t>Reducing cholesterol helps prevent heart attacks and strokes</a:t>
            </a:r>
            <a:br/>
            <a:r>
              <a:rPr b="false" i="false" strike="noStrike" sz="1200" u="none">
                <a:solidFill>
                  <a:srgbClr val="FFFFFF"/>
                </a:solidFill>
                <a:latin typeface="Calibri"/>
              </a:rPr>
              <a:t>lamisil antifungal cream reviews</a:t>
            </a:r>
            <a:br/>
            <a:r>
              <a:rPr b="false" i="false" strike="noStrike" sz="1200" u="none">
                <a:solidFill>
                  <a:srgbClr val="FFFFFF"/>
                </a:solidFill>
                <a:latin typeface="Calibri"/>
              </a:rPr>
              <a:t>terbinafine hydrochloride jock itch</a:t>
            </a:r>
            <a:br/>
            <a:r>
              <a:rPr b="false" i="false" strike="noStrike" sz="1200" u="none">
                <a:solidFill>
                  <a:srgbClr val="FFFFFF"/>
                </a:solidFill>
                <a:latin typeface="Calibri"/>
              </a:rPr>
              <a:t>where to buy lamisil cream in canada</a:t>
            </a:r>
            <a:br/>
            <a:r>
              <a:rPr b="false" i="false" strike="noStrike" sz="1200" u="none">
                <a:solidFill>
                  <a:srgbClr val="FFFFFF"/>
                </a:solidFill>
                <a:latin typeface="Calibri"/>
              </a:rPr>
              <a:t>user reviews lamisil oral</a:t>
            </a:r>
            <a:br/>
            <a:r>
              <a:rPr b="false" i="false" strike="noStrike" sz="1200" u="none">
                <a:solidFill>
                  <a:srgbClr val="FFFFFF"/>
                </a:solidFill>
                <a:latin typeface="Calibri"/>
              </a:rPr>
              <a:t>Talk to your doctor, nurse or pharmacist before following any medical regimen to see if it is safe and effective for you</a:t>
            </a:r>
            <a:br/>
            <a:r>
              <a:rPr b="false" i="false" strike="noStrike" sz="1200" u="none">
                <a:solidFill>
                  <a:srgbClr val="FFFFFF"/>
                </a:solidFill>
                <a:latin typeface="Calibri"/>
              </a:rPr>
              <a:t>lamisil generic cost walmart</a:t>
            </a:r>
            <a:br/>
            <a:r>
              <a:rPr b="false" i="false" strike="noStrike" sz="1200" u="none">
                <a:solidFill>
                  <a:srgbClr val="FFFFFF"/>
                </a:solidFill>
                <a:latin typeface="Calibri"/>
              </a:rPr>
              <a:t>lamisil 250 mg tabletki</a:t>
            </a:r>
            <a:br/>
            <a:r>
              <a:rPr b="false" i="false" strike="noStrike" sz="1200" u="none">
                <a:solidFill>
                  <a:srgbClr val="FFFFFF"/>
                </a:solidFill>
                <a:latin typeface="Calibri"/>
              </a:rPr>
              <a:t>can i buy lamisil pills at walgreens</a:t>
            </a:r>
            <a:br/>
            <a:r>
              <a:rPr b="false" i="false" strike="noStrike" sz="1200" u="none">
                <a:solidFill>
                  <a:srgbClr val="FFFFFF"/>
                </a:solidFill>
                <a:latin typeface="Calibri"/>
              </a:rPr>
              <a:t>terbinafine tablets prices</a:t>
            </a:r>
            <a:br/>
            <a:r>
              <a:rPr b="false" i="false" strike="noStrike" sz="1200" u="none">
                <a:solidFill>
                  <a:srgbClr val="FFFFFF"/>
                </a:solidFill>
                <a:latin typeface="Calibri"/>
              </a:rPr>
              <a:t>lamisil oral granules prescribing information</a:t>
            </a:r>
            <a:br/>
            <a:r>
              <a:rPr b="false" i="false" strike="noStrike" sz="1200" u="none">
                <a:solidFill>
                  <a:srgbClr val="FFFFFF"/>
                </a:solidFill>
                <a:latin typeface="Calibri"/>
              </a:rPr>
              <a:t>oral lamisil dose for ringworm</a:t>
            </a:r>
            <a:b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Genox (Tamoxifen Citrate) is available as 10mg and 20mg strength tablets for oral administration</a:t>
            </a:r>
            <a:br/>
            <a:r>
              <a:rPr b="false" i="false" strike="noStrike" sz="1200" u="none">
                <a:solidFill>
                  <a:srgbClr val="FFFFFF"/>
                </a:solidFill>
                <a:latin typeface="Calibri"/>
              </a:rPr>
              <a:t>lamisil cream price ph</a:t>
            </a:r>
            <a:br/>
            <a:r>
              <a:rPr b="false" i="false" strike="noStrike" sz="1200" u="none">
                <a:solidFill>
                  <a:srgbClr val="FFFFFF"/>
                </a:solidFill>
                <a:latin typeface="Calibri"/>
              </a:rPr>
              <a:t>Feel free to visit my web blog :: Sneak A Peek At These Guys</a:t>
            </a:r>
            <a:br/>
            <a:r>
              <a:rPr b="false" i="false" strike="noStrike" sz="1200" u="none">
                <a:solidFill>
                  <a:srgbClr val="FFFFFF"/>
                </a:solidFill>
                <a:latin typeface="Calibri"/>
              </a:rPr>
              <a:t>terbinafine cream for ringworm</a:t>
            </a:r>
            <a:br/>
            <a:r>
              <a:rPr b="false" i="false" strike="noStrike" sz="1200" u="none">
                <a:solidFill>
                  <a:srgbClr val="FFFFFF"/>
                </a:solidFill>
                <a:latin typeface="Calibri"/>
              </a:rPr>
              <a:t>ive just started a course of sertraline today and im feeling a bit sick and dizzy</a:t>
            </a:r>
            <a:br/>
            <a:r>
              <a:rPr b="false" i="false" strike="noStrike" sz="1200" u="none">
                <a:solidFill>
                  <a:srgbClr val="FFFFFF"/>
                </a:solidFill>
                <a:latin typeface="Calibri"/>
              </a:rPr>
              <a:t>buy lamisil 250 mg</a:t>
            </a:r>
            <a:br/>
            <a:r>
              <a:rPr b="false" i="false" strike="noStrike" sz="1200" u="none">
                <a:solidFill>
                  <a:srgbClr val="FFFFFF"/>
                </a:solidFill>
                <a:latin typeface="Calibri"/>
              </a:rPr>
              <a:t>is terbinafine a prescription drug</a:t>
            </a:r>
            <a:br/>
            <a:r>
              <a:rPr b="false" i="false" strike="noStrike" sz="1200" u="none">
                <a:solidFill>
                  <a:srgbClr val="FFFFFF"/>
                </a:solidFill>
                <a:latin typeface="Calibri"/>
              </a:rPr>
              <a:t>Wenn Sie Risperdal Consta anwenden oder angewendet haben, kann es whrend einer Katarakt-Operation zu einem Zustand kommen, der intraoperatives Floppy Iris Syndrom (IFIS) genannt wird</a:t>
            </a:r>
            <a:br/>
            <a:r>
              <a:rPr b="false" i="false" strike="noStrike" sz="1200" u="none">
                <a:solidFill>
                  <a:srgbClr val="FFFFFF"/>
                </a:solidFill>
                <a:latin typeface="Calibri"/>
              </a:rPr>
              <a:t>terbinafine price canada</a:t>
            </a:r>
            <a:br/>
            <a:r>
              <a:rPr b="false" i="false" strike="noStrike" sz="1200" u="none">
                <a:solidFill>
                  <a:srgbClr val="FFFFFF"/>
                </a:solidFill>
                <a:latin typeface="Calibri"/>
              </a:rPr>
              <a:t>terbinafine 250mg tablets uk</a:t>
            </a:r>
            <a:br/>
            <a:r>
              <a:rPr b="false" i="false" strike="noStrike" sz="1200" u="none">
                <a:solidFill>
                  <a:srgbClr val="FFFFFF"/>
                </a:solidFill>
                <a:latin typeface="Calibri"/>
              </a:rPr>
              <a:t>lamisil foot cream reviews</a:t>
            </a:r>
            <a:br/>
            <a:r>
              <a:rPr b="false" i="false" strike="noStrike" sz="1200" u="none">
                <a:solidFill>
                  <a:srgbClr val="FFFFFF"/>
                </a:solidFill>
                <a:latin typeface="Calibri"/>
              </a:rPr>
              <a:t>terbinafine hydrochloride cream price</a:t>
            </a:r>
            <a:br/>
            <a:r>
              <a:rPr b="false" i="false" strike="noStrike" sz="1200" u="none">
                <a:solidFill>
                  <a:srgbClr val="FFFFFF"/>
                </a:solidFill>
                <a:latin typeface="Calibri"/>
              </a:rPr>
              <a:t>Cost of Differin is reduced with coupon, rebate, discount, on sale, promotion</a:t>
            </a:r>
            <a:br/>
            <a:r>
              <a:rPr b="false" i="false" strike="noStrike" sz="1200" u="none">
                <a:solidFill>
                  <a:srgbClr val="FFFFFF"/>
                </a:solidFill>
                <a:latin typeface="Calibri"/>
              </a:rPr>
              <a:t>lamisil tablets reviews</a:t>
            </a:r>
            <a:br/>
            <a:r>
              <a:rPr b="false" i="false" strike="noStrike" sz="1200" u="none">
                <a:solidFill>
                  <a:srgbClr val="FFFFFF"/>
                </a:solidFill>
                <a:latin typeface="Calibri"/>
              </a:rPr>
              <a:t>what is terbinafine hydrochloride 1 cream used for</a:t>
            </a:r>
            <a:br/>
            <a:r>
              <a:rPr b="false" i="false" strike="noStrike" sz="1200" u="none">
                <a:solidFill>
                  <a:srgbClr val="FFFFFF"/>
                </a:solidFill>
                <a:latin typeface="Calibri"/>
              </a:rPr>
              <a:t>lamisil online uk</a:t>
            </a:r>
            <a:br/>
            <a:r>
              <a:rPr b="false" i="false" strike="noStrike" sz="1200" u="none">
                <a:solidFill>
                  <a:srgbClr val="FFFFFF"/>
                </a:solidFill>
                <a:latin typeface="Calibri"/>
              </a:rPr>
              <a:t>She wasnt even present with me, but after I presented both Her ID and Mine, they sold it to me.</a:t>
            </a:r>
            <a:b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terbinafine buy it no prescription</a:t>
            </a:r>
            <a:br/>
            <a:r>
              <a:rPr b="false" i="false" strike="noStrike" sz="1200" u="none">
                <a:solidFill>
                  <a:srgbClr val="FFFFFF"/>
                </a:solidFill>
                <a:latin typeface="Calibri"/>
              </a:rPr>
              <a:t>500 mg terbinafine</a:t>
            </a:r>
            <a:br/>
            <a:r>
              <a:rPr b="false" i="false" strike="noStrike" sz="1200" u="none">
                <a:solidFill>
                  <a:srgbClr val="FFFFFF"/>
                </a:solidFill>
                <a:latin typeface="Calibri"/>
              </a:rPr>
              <a:t>Anxiety/fear has completely subsided as well as leveled out between irritable mania and decompensation depression episode</a:t>
            </a:r>
            <a:br/>
            <a:r>
              <a:rPr b="false" i="false" strike="noStrike" sz="1200" u="none">
                <a:solidFill>
                  <a:srgbClr val="FFFFFF"/>
                </a:solidFill>
                <a:latin typeface="Calibri"/>
              </a:rPr>
              <a:t>terbinafine 1 topical cream</a:t>
            </a:r>
            <a:br/>
            <a:r>
              <a:rPr b="false" i="false" strike="noStrike" sz="1200" u="none">
                <a:solidFill>
                  <a:srgbClr val="FFFFFF"/>
                </a:solidFill>
                <a:latin typeface="Calibri"/>
              </a:rPr>
              <a:t>lamisil athletes foot cream barcode</a:t>
            </a:r>
            <a:br/>
            <a:r>
              <a:rPr b="false" i="false" strike="noStrike" sz="1200" u="none">
                <a:solidFill>
                  <a:srgbClr val="FFFFFF"/>
                </a:solidFill>
                <a:latin typeface="Calibri"/>
              </a:rPr>
              <a:t>Die Infektion erfolgt oral oder diaplazentar</a:t>
            </a:r>
            <a:br/>
            <a:r>
              <a:rPr b="false" i="false" strike="noStrike" sz="1200" u="none">
                <a:solidFill>
                  <a:srgbClr val="FFFFFF"/>
                </a:solidFill>
                <a:latin typeface="Calibri"/>
              </a:rPr>
              <a:t>terbinafine oral liquid</a:t>
            </a:r>
            <a:br/>
            <a:r>
              <a:rPr b="false" i="false" strike="noStrike" sz="1200" u="none">
                <a:solidFill>
                  <a:srgbClr val="FFFFFF"/>
                </a:solidFill>
                <a:latin typeface="Calibri"/>
              </a:rPr>
              <a:t>lamisil jock itch cream walgreens</a:t>
            </a:r>
            <a:br/>
            <a:r>
              <a:rPr b="false" i="false" strike="noStrike" sz="1200" u="none">
                <a:solidFill>
                  <a:srgbClr val="FFFFFF"/>
                </a:solidFill>
                <a:latin typeface="Calibri"/>
              </a:rPr>
              <a:t>terbinafine 250mg tablets for sale</a:t>
            </a:r>
            <a:br/>
            <a:r>
              <a:rPr b="false" i="false" strike="noStrike" sz="1200" u="none">
                <a:solidFill>
                  <a:srgbClr val="FFFFFF"/>
                </a:solidFill>
                <a:latin typeface="Calibri"/>
              </a:rPr>
              <a:t>lamisil 250 mg tabletten preis</a:t>
            </a:r>
            <a:br/>
            <a:r>
              <a:rPr b="false" i="false" strike="noStrike" sz="1200" u="none">
                <a:solidFill>
                  <a:srgbClr val="FFFFFF"/>
                </a:solidFill>
                <a:latin typeface="Calibri"/>
              </a:rPr>
              <a:t>generic terbinafine canada</a:t>
            </a:r>
            <a:br/>
            <a:r>
              <a:rPr b="false" i="false" strike="noStrike" sz="1200" u="none">
                <a:solidFill>
                  <a:srgbClr val="FFFFFF"/>
                </a:solidFill>
                <a:latin typeface="Calibri"/>
              </a:rPr>
              <a:t>El largo tiempo de permanencia del faco en el organismo, permite la administracie una nica dosis al den el tratamiento de las infecciones producidas por hongos, donde el faco estndicado.</a:t>
            </a:r>
            <a:br/>
            <a:r>
              <a:rPr b="false" i="false" strike="noStrike" sz="1200" u="none">
                <a:solidFill>
                  <a:srgbClr val="FFFFFF"/>
                </a:solidFill>
                <a:latin typeface="Calibri"/>
              </a:rPr>
              <a:t>terbinafine tablets online prescription</a:t>
            </a:r>
            <a:br/>
            <a:r>
              <a:rPr b="false" i="false" strike="noStrike" sz="1200" u="none">
                <a:solidFill>
                  <a:srgbClr val="FFFFFF"/>
                </a:solidFill>
                <a:latin typeface="Calibri"/>
              </a:rPr>
              <a:t>terbinafine no prescription</a:t>
            </a:r>
            <a:br/>
            <a:r>
              <a:rPr b="false" i="false" strike="noStrike" sz="1200" u="none">
                <a:solidFill>
                  <a:srgbClr val="FFFFFF"/>
                </a:solidFill>
                <a:latin typeface="Calibri"/>
              </a:rPr>
              <a:t>Common side effects of Isotretinoin include headaches, join pain, dry skin, dry lips, and sun sensitivity</a:t>
            </a:r>
            <a:br/>
            <a:r>
              <a:rPr b="false" i="false" strike="noStrike" sz="1200" u="none">
                <a:solidFill>
                  <a:srgbClr val="FFFFFF"/>
                </a:solidFill>
                <a:latin typeface="Calibri"/>
              </a:rPr>
              <a:t>where to buy terbinafine hydrochloride spray</a:t>
            </a:r>
            <a:br/>
            <a:r>
              <a:rPr b="false" i="false" strike="noStrike" sz="1200" u="none">
                <a:solidFill>
                  <a:srgbClr val="FFFFFF"/>
                </a:solidFill>
                <a:latin typeface="Calibri"/>
              </a:rPr>
              <a:t>I?ve been exploring for a little bit for any high-quality articles or weblog posts on this kind of area</a:t>
            </a:r>
            <a:b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lamisil tablets otc</a:t>
            </a:r>
            <a:br/>
            <a:r>
              <a:rPr b="false" i="false" strike="noStrike" sz="1200" u="none">
                <a:solidFill>
                  <a:srgbClr val="FFFFFF"/>
                </a:solidFill>
                <a:latin typeface="Calibri"/>
              </a:rPr>
              <a:t>Currently, no single medication alleviates all fibromyalgia symptoms</a:t>
            </a:r>
            <a:br/>
            <a:r>
              <a:rPr b="false" i="false" strike="noStrike" sz="1200" u="none">
                <a:solidFill>
                  <a:srgbClr val="FFFFFF"/>
                </a:solidFill>
                <a:latin typeface="Calibri"/>
              </a:rPr>
              <a:t>lamisil at spray for jock itch</a:t>
            </a:r>
            <a:br/>
            <a:r>
              <a:rPr b="false" i="false" strike="noStrike" sz="1200" u="none">
                <a:solidFill>
                  <a:srgbClr val="FFFFFF"/>
                </a:solidFill>
                <a:latin typeface="Calibri"/>
              </a:rPr>
              <a:t>These tablets are for the treatment of periodontal and related oral conditions in dogs and cats</a:t>
            </a:r>
            <a:br/>
            <a:r>
              <a:rPr b="false" i="false" strike="noStrike" sz="1200" u="none">
                <a:solidFill>
                  <a:srgbClr val="FFFFFF"/>
                </a:solidFill>
                <a:latin typeface="Calibri"/>
              </a:rPr>
              <a:t>lamisil online canada</a:t>
            </a:r>
            <a:br/>
            <a:r>
              <a:rPr b="false" i="false" strike="noStrike" sz="1200" u="none">
                <a:solidFill>
                  <a:srgbClr val="FFFFFF"/>
                </a:solidFill>
                <a:latin typeface="Calibri"/>
              </a:rPr>
              <a:t>lamisil prices walmart</a:t>
            </a:r>
            <a:br/>
            <a:r>
              <a:rPr b="false" i="false" strike="noStrike" sz="1200" u="none">
                <a:solidFill>
                  <a:srgbClr val="FFFFFF"/>
                </a:solidFill>
                <a:latin typeface="Calibri"/>
              </a:rPr>
              <a:t>I had my thyroid gland removed in August 2014</a:t>
            </a:r>
            <a:br/>
            <a:r>
              <a:rPr b="false" i="false" strike="noStrike" sz="1200" u="none">
                <a:solidFill>
                  <a:srgbClr val="FFFFFF"/>
                </a:solidFill>
                <a:latin typeface="Calibri"/>
              </a:rPr>
              <a:t>how much does lamisil cost in canada</a:t>
            </a:r>
            <a:br/>
            <a:r>
              <a:rPr b="false" i="false" strike="noStrike" sz="1200" u="none">
                <a:solidFill>
                  <a:srgbClr val="FFFFFF"/>
                </a:solidFill>
                <a:latin typeface="Calibri"/>
              </a:rPr>
              <a:t>Fluticasone has shown adverse effects when interacting with the list of drug below</a:t>
            </a:r>
            <a:br/>
            <a:r>
              <a:rPr b="false" i="false" strike="noStrike" sz="1200" u="none">
                <a:solidFill>
                  <a:srgbClr val="FFFFFF"/>
                </a:solidFill>
                <a:latin typeface="Calibri"/>
              </a:rPr>
              <a:t>lamisil at cream for jock itch</a:t>
            </a:r>
            <a:b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 ?????"/>
        <a:font script="Hang" typeface="?? ??"/>
        <a:font script="Hans" typeface="??"/>
        <a:font script="Hant" typeface="????"/>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 ?????"/>
        <a:font script="Hang" typeface="?? ??"/>
        <a:font script="Hans" typeface="??"/>
        <a:font script="Hant" typeface="????"/>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Jcob Mons</dc:creator>
  <cp:lastModifiedBy>Unknown Creator</cp:lastModifiedBy>
  <dcterms:created xsi:type="dcterms:W3CDTF">2015-12-20T01:16:54+04:00</dcterms:created>
  <dcterms:modified xsi:type="dcterms:W3CDTF">2015-12-20T01:16:54+04:00</dcterms:modified>
  <dc:title>Lamisil Terbinafine Tablets Cost - Buy Terbinafine 250 Mg</dc:title>
  <dc:description>Lamisil spray, where to buy lamisil antifungal cream, do i need a prescription for terbinafine tablets, terbinafine 250mg treatment, terbinafine 250 mg no prescription, lamisil tablets cost, terbinafine hydrochloride cream price</dc:description>
  <dc:subject>Lamisil Terbinafine Tablets Cost - Buy Terbinafine 250 Mg</dc:subject>
  <cp:keywords>is terbinafine prescription only, lamisil at antifungal cream reviews, terbinafine 250mg tablets footcare, buy terbinafine hydrochloride 1 cream, lamisil 250 mg dosage, precio del lamisil tabletas, terbinafine cream walmart, terbinafine hydrochloride jock itch, terbinafine 250mg tablets uk, terbinafine 250mg tablets for sale</cp:keywords>
  <cp:category/>
</cp:coreProperties>
</file>