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9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9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9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9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9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9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9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0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0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0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0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0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0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Generic Trileptal Cost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trileptal dosage for bipolar children'</a:t>
            </a:r>
            <a:br/>
            <a:r>
              <a:rPr b="false" i="false" strike="noStrike" sz="1200" u="none">
                <a:solidFill>
                  <a:srgbClr val="FFFFFF"/>
                </a:solidFill>
                <a:latin typeface="Calibri"/>
              </a:rPr>
              <a:t>B -PANGASTRITE CRNICA(ANTRALR ANTRO-CORPORAL)LEVE QUIECENTE,COM REAS DE FIBROSE DO CRION(METAPLASIA INTESTINALE E HELICOBACTER PYLORI AUSENTES</a:t>
            </a:r>
            <a:br/>
            <a:r>
              <a:rPr b="false" i="false" strike="noStrike" sz="1200" u="none">
                <a:solidFill>
                  <a:srgbClr val="FFFFFF"/>
                </a:solidFill>
                <a:latin typeface="Calibri"/>
              </a:rPr>
              <a:t>carbamazepine oxcarbazepine conversion</a:t>
            </a:r>
            <a:br/>
            <a:r>
              <a:rPr b="false" i="false" strike="noStrike" sz="1200" u="none">
                <a:solidFill>
                  <a:srgbClr val="FFFFFF"/>
                </a:solidFill>
                <a:latin typeface="Calibri"/>
              </a:rPr>
              <a:t>I have tried Buspar, Lexapro, Effexor, and all that but nothing helps me like Paxil</a:t>
            </a:r>
            <a:br/>
            <a:r>
              <a:rPr b="false" i="false" strike="noStrike" sz="1200" u="none">
                <a:solidFill>
                  <a:srgbClr val="FFFFFF"/>
                </a:solidFill>
                <a:latin typeface="Calibri"/>
              </a:rPr>
              <a:t>trileptal coupons</a:t>
            </a:r>
            <a:br/>
            <a:r>
              <a:rPr b="false" i="false" strike="noStrike" sz="1200" u="none">
                <a:solidFill>
                  <a:srgbClr val="FFFFFF"/>
                </a:solidFill>
                <a:latin typeface="Calibri"/>
              </a:rPr>
              <a:t>carbamazepine oxcarbazepine comparison</a:t>
            </a:r>
            <a:br/>
            <a:r>
              <a:rPr b="false" i="false" strike="noStrike" sz="1200" u="none">
                <a:solidFill>
                  <a:srgbClr val="FFFFFF"/>
                </a:solidFill>
                <a:latin typeface="Calibri"/>
              </a:rPr>
              <a:t>trileptal liquid cost</a:t>
            </a:r>
            <a:br/>
            <a:r>
              <a:rPr b="false" i="false" strike="noStrike" sz="1200" u="none">
                <a:solidFill>
                  <a:srgbClr val="FFFFFF"/>
                </a:solidFill>
                <a:latin typeface="Calibri"/>
              </a:rPr>
              <a:t>This made my skin worse immidiately, and also made it look worse because it really emphasizes the red marks and scars.</a:t>
            </a:r>
            <a:br/>
            <a:r>
              <a:rPr b="false" i="false" strike="noStrike" sz="1200" u="none">
                <a:solidFill>
                  <a:srgbClr val="FFFFFF"/>
                </a:solidFill>
                <a:latin typeface="Calibri"/>
              </a:rPr>
              <a:t>trileptal mg/kg</a:t>
            </a:r>
            <a:br/>
            <a:r>
              <a:rPr b="false" i="false" strike="noStrike" sz="1200" u="none">
                <a:solidFill>
                  <a:srgbClr val="FFFFFF"/>
                </a:solidFill>
                <a:latin typeface="Calibri"/>
              </a:rPr>
              <a:t>Olanzapine for injection results in rapid absorption with peak plasma concentrations occurring within 15 to 45 minutes</a:t>
            </a:r>
            <a:br/>
            <a:r>
              <a:rPr b="false" i="false" strike="noStrike" sz="1200" u="none">
                <a:solidFill>
                  <a:srgbClr val="FFFFFF"/>
                </a:solidFill>
                <a:latin typeface="Calibri"/>
              </a:rPr>
              <a:t>cost of trileptal at walmart</a:t>
            </a:r>
            <a:br/>
            <a:r>
              <a:rPr b="false" i="false" strike="noStrike" sz="1200" u="none">
                <a:solidFill>
                  <a:srgbClr val="FFFFFF"/>
                </a:solidFill>
                <a:latin typeface="Calibri"/>
              </a:rPr>
              <a:t>trileptal 60 mg ml suspension</a:t>
            </a:r>
            <a:br/>
            <a:r>
              <a:rPr b="false" i="false" strike="noStrike" sz="1200" u="none">
                <a:solidFill>
                  <a:srgbClr val="FFFFFF"/>
                </a:solidFill>
                <a:latin typeface="Calibri"/>
              </a:rPr>
              <a:t>trileptal 150 mg for anxiety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oxcarbazepine</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novartis coupons for trileptal</a:t>
            </a:r>
            <a:br/>
            <a:r>
              <a:rPr b="false" i="false" strike="noStrike" sz="1200" u="none">
                <a:solidFill>
                  <a:srgbClr val="FFFFFF"/>
                </a:solidFill>
                <a:latin typeface="Calibri"/>
              </a:rPr>
              <a:t>oxcarbazepine generic manufacturers</a:t>
            </a:r>
            <a:br/>
            <a:r>
              <a:rPr b="false" i="false" strike="noStrike" sz="1200" u="none">
                <a:solidFill>
                  <a:srgbClr val="FFFFFF"/>
                </a:solidFill>
                <a:latin typeface="Calibri"/>
              </a:rPr>
              <a:t>costo de trileptal</a:t>
            </a:r>
            <a:br/>
            <a:r>
              <a:rPr b="false" i="false" strike="noStrike" sz="1200" u="none">
                <a:solidFill>
                  <a:srgbClr val="FFFFFF"/>
                </a:solidFill>
                <a:latin typeface="Calibri"/>
              </a:rPr>
              <a:t>oxcarbazepine purchase</a:t>
            </a:r>
            <a:br/>
            <a:r>
              <a:rPr b="false" i="false" strike="noStrike" sz="1200" u="none">
                <a:solidFill>
                  <a:srgbClr val="FFFFFF"/>
                </a:solidFill>
                <a:latin typeface="Calibri"/>
              </a:rPr>
              <a:t>buy generic trileptal online</a:t>
            </a:r>
            <a:br/>
            <a:r>
              <a:rPr b="false" i="false" strike="noStrike" sz="1200" u="none">
                <a:solidFill>
                  <a:srgbClr val="FFFFFF"/>
                </a:solidFill>
                <a:latin typeface="Calibri"/>
              </a:rPr>
              <a:t>trileptal 150 mg tablet</a:t>
            </a:r>
            <a:br/>
            <a:r>
              <a:rPr b="false" i="false" strike="noStrike" sz="1200" u="none">
                <a:solidFill>
                  <a:srgbClr val="FFFFFF"/>
                </a:solidFill>
                <a:latin typeface="Calibri"/>
              </a:rPr>
              <a:t>trileptal generic prices</a:t>
            </a:r>
            <a:br/>
            <a:r>
              <a:rPr b="false" i="false" strike="noStrike" sz="1200" u="none">
                <a:solidFill>
                  <a:srgbClr val="FFFFFF"/>
                </a:solidFill>
                <a:latin typeface="Calibri"/>
              </a:rPr>
              <a:t>trileptal cost</a:t>
            </a:r>
            <a:br/>
            <a:r>
              <a:rPr b="false" i="false" strike="noStrike" sz="1200" u="none">
                <a:solidFill>
                  <a:srgbClr val="FFFFFF"/>
                </a:solidFill>
                <a:latin typeface="Calibri"/>
              </a:rPr>
              <a:t>trileptal (oxcarbazepine) 300 mg</a:t>
            </a:r>
            <a:br/>
            <a:r>
              <a:rPr b="false" i="false" strike="noStrike" sz="1200" u="none">
                <a:solidFill>
                  <a:srgbClr val="FFFFFF"/>
                </a:solidFill>
                <a:latin typeface="Calibri"/>
              </a:rPr>
              <a:t>buy trileptal online</a:t>
            </a:r>
            <a:br/>
            <a:r>
              <a:rPr b="false" i="false" strike="noStrike" sz="1200" u="none">
                <a:solidFill>
                  <a:srgbClr val="FFFFFF"/>
                </a:solidFill>
                <a:latin typeface="Calibri"/>
              </a:rPr>
              <a:t>Creinin MD, Aubeny E: Medical abortion in early pregnancy</a:t>
            </a:r>
            <a:br/>
            <a:r>
              <a:rPr b="false" i="false" strike="noStrike" sz="1200" u="none">
                <a:solidFill>
                  <a:srgbClr val="FFFFFF"/>
                </a:solidFill>
                <a:latin typeface="Calibri"/>
              </a:rPr>
              <a:t>trileptal 300 costo</a:t>
            </a:r>
            <a:br/>
            <a:r>
              <a:rPr b="false" i="false" strike="noStrike" sz="1200" u="none">
                <a:solidFill>
                  <a:srgbClr val="FFFFFF"/>
                </a:solidFill>
                <a:latin typeface="Calibri"/>
              </a:rPr>
              <a:t>oxcarbazepine 300 mg street value</a:t>
            </a:r>
            <a:br/>
            <a:r>
              <a:rPr b="false" i="false" strike="noStrike" sz="1200" u="none">
                <a:solidFill>
                  <a:srgbClr val="FFFFFF"/>
                </a:solidFill>
                <a:latin typeface="Calibri"/>
              </a:rPr>
              <a:t>trileptal 300 mg tabletas</a:t>
            </a:r>
            <a:br/>
            <a:r>
              <a:rPr b="false" i="false" strike="noStrike" sz="1200" u="none">
                <a:solidFill>
                  <a:srgbClr val="FFFFFF"/>
                </a:solidFill>
                <a:latin typeface="Calibri"/>
              </a:rPr>
              <a:t>oxcarbazepine carbamazepine comparison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trileptal 300 mg tablet</a:t>
            </a:r>
            <a:br/>
            <a:r>
              <a:rPr b="false" i="false" strike="noStrike" sz="1200" u="none">
                <a:solidFill>
                  <a:srgbClr val="FFFFFF"/>
                </a:solidFill>
                <a:latin typeface="Calibri"/>
              </a:rPr>
              <a:t>trileptal 150 mg</a:t>
            </a:r>
            <a:br/>
            <a:r>
              <a:rPr b="false" i="false" strike="noStrike" sz="1200" u="none">
                <a:solidFill>
                  <a:srgbClr val="FFFFFF"/>
                </a:solidFill>
                <a:latin typeface="Calibri"/>
              </a:rPr>
              <a:t>Take promethazine oral syrup by mouth</a:t>
            </a:r>
            <a:br/>
            <a:r>
              <a:rPr b="false" i="false" strike="noStrike" sz="1200" u="none">
                <a:solidFill>
                  <a:srgbClr val="FFFFFF"/>
                </a:solidFill>
                <a:latin typeface="Calibri"/>
              </a:rPr>
              <a:t>trileptal 300 mg novartis</a:t>
            </a:r>
            <a:br/>
            <a:r>
              <a:rPr b="false" i="false" strike="noStrike" sz="1200" u="none">
                <a:solidFill>
                  <a:srgbClr val="FFFFFF"/>
                </a:solidFill>
                <a:latin typeface="Calibri"/>
              </a:rPr>
              <a:t>does trileptal cause acne</a:t>
            </a:r>
            <a:br/>
            <a:r>
              <a:rPr b="false" i="false" strike="noStrike" sz="1200" u="none">
                <a:solidFill>
                  <a:srgbClr val="FFFFFF"/>
                </a:solidFill>
                <a:latin typeface="Calibri"/>
              </a:rPr>
              <a:t>oxcarbazepine 300 mg bipolar</a:t>
            </a:r>
            <a:br/>
            <a:r>
              <a:rPr b="false" i="false" strike="noStrike" sz="1200" u="none">
                <a:solidFill>
                  <a:srgbClr val="FFFFFF"/>
                </a:solidFill>
                <a:latin typeface="Calibri"/>
              </a:rPr>
              <a:t>will oxcarbazepine 300 mg get you high</a:t>
            </a:r>
            <a:br/>
            <a:r>
              <a:rPr b="false" i="false" strike="noStrike" sz="1200" u="none">
                <a:solidFill>
                  <a:srgbClr val="FFFFFF"/>
                </a:solidFill>
                <a:latin typeface="Calibri"/>
              </a:rPr>
              <a:t>trileptal 1200 mg a day</a:t>
            </a:r>
            <a:br/>
            <a:r>
              <a:rPr b="false" i="false" strike="noStrike" sz="1200" u="none">
                <a:solidFill>
                  <a:srgbClr val="FFFFFF"/>
                </a:solidFill>
                <a:latin typeface="Calibri"/>
              </a:rPr>
              <a:t>The particular drug Keflex worked well better than placebo</a:t>
            </a:r>
            <a:br/>
            <a:r>
              <a:rPr b="false" i="false" strike="noStrike" sz="1200" u="none">
                <a:solidFill>
                  <a:srgbClr val="FFFFFF"/>
                </a:solidFill>
                <a:latin typeface="Calibri"/>
              </a:rPr>
              <a:t>oxcarbazepine trileptal bipolar</a:t>
            </a:r>
            <a:br/>
            <a:r>
              <a:rPr b="false" i="false" strike="noStrike" sz="1200" u="none">
                <a:solidFill>
                  <a:srgbClr val="FFFFFF"/>
                </a:solidFill>
                <a:latin typeface="Calibri"/>
              </a:rPr>
              <a:t>para que sirve el trileptal de 300 mg</a:t>
            </a:r>
            <a:br/>
            <a:r>
              <a:rPr b="false" i="false" strike="noStrike" sz="1200" u="none">
                <a:solidFill>
                  <a:srgbClr val="FFFFFF"/>
                </a:solidFill>
                <a:latin typeface="Calibri"/>
              </a:rPr>
              <a:t>trileptal 150 mg tablets</a:t>
            </a:r>
            <a:br/>
            <a:r>
              <a:rPr b="false" i="false" strike="noStrike" sz="1200" u="none">
                <a:solidFill>
                  <a:srgbClr val="FFFFFF"/>
                </a:solidFill>
                <a:latin typeface="Calibri"/>
              </a:rPr>
              <a:t>oxcarbazepine generic for trileptal</a:t>
            </a:r>
            <a:br/>
            <a:r>
              <a:rPr b="false" i="false" strike="noStrike" sz="1200" u="none">
                <a:solidFill>
                  <a:srgbClr val="FFFFFF"/>
                </a:solidFill>
                <a:latin typeface="Calibri"/>
              </a:rPr>
              <a:t>oxcarbazepine 300 mg picture</a:t>
            </a:r>
            <a:br/>
            <a:r>
              <a:rPr b="false" i="false" strike="noStrike" sz="1200" u="none">
                <a:solidFill>
                  <a:srgbClr val="FFFFFF"/>
                </a:solidFill>
                <a:latin typeface="Calibri"/>
              </a:rPr>
              <a:t>Hi there....I am Hashimotos and so I cannot take only T4.....the t3 and t4 med is working better for me even after a month I notice abit more energy</a:t>
            </a:r>
            <a:br/>
            <a:r>
              <a:rPr b="false" i="false" strike="noStrike" sz="1200" u="none">
                <a:solidFill>
                  <a:srgbClr val="FFFFFF"/>
                </a:solidFill>
                <a:latin typeface="Calibri"/>
              </a:rPr>
              <a:t>generic name for trileptal</a:t>
            </a:r>
            <a:br/>
            <a:r>
              <a:rPr b="false" i="false" strike="noStrike" sz="1200" u="none">
                <a:solidFill>
                  <a:srgbClr val="FFFFFF"/>
                </a:solidFill>
                <a:latin typeface="Calibri"/>
              </a:rPr>
              <a:t>oxcarbazepine carbamazepine hyponatremia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trileptal prices usa</a:t>
            </a:r>
            <a:br/>
            <a:r>
              <a:rPr b="false" i="false" strike="noStrike" sz="1200" u="none">
                <a:solidFill>
                  <a:srgbClr val="FFFFFF"/>
                </a:solidFill>
                <a:latin typeface="Calibri"/>
              </a:rPr>
              <a:t>trileptal coupon offers</a:t>
            </a:r>
            <a:br/>
            <a:r>
              <a:rPr b="false" i="false" strike="noStrike" sz="1200" u="none">
                <a:solidFill>
                  <a:srgbClr val="FFFFFF"/>
                </a:solidFill>
                <a:latin typeface="Calibri"/>
              </a:rPr>
              <a:t>buy oxcarbazepine 600 mg</a:t>
            </a:r>
            <a:br/>
            <a:r>
              <a:rPr b="false" i="false" strike="noStrike" sz="1200" u="none">
                <a:solidFill>
                  <a:srgbClr val="FFFFFF"/>
                </a:solidFill>
                <a:latin typeface="Calibri"/>
              </a:rPr>
              <a:t>Fnf Prozent der Mtter benen wegen einer Langzeittherapie sogar wend der gesamten Stillzeit Medikamente (19)</a:t>
            </a:r>
            <a:br/>
            <a:r>
              <a:rPr b="false" i="false" strike="noStrike" sz="1200" u="none">
                <a:solidFill>
                  <a:srgbClr val="FFFFFF"/>
                </a:solidFill>
                <a:latin typeface="Calibri"/>
              </a:rPr>
              <a:t>trileptal 450 mg</a:t>
            </a:r>
            <a:br/>
            <a:r>
              <a:rPr b="false" i="false" strike="noStrike" sz="1200" u="none">
                <a:solidFill>
                  <a:srgbClr val="FFFFFF"/>
                </a:solidFill>
                <a:latin typeface="Calibri"/>
              </a:rPr>
              <a:t>oxcarbazepine carbamazepine switch</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trileptal 300 mg prospecto</a:t>
            </a:r>
            <a:br/>
            <a:r>
              <a:rPr b="false" i="false" strike="noStrike" sz="1200" u="none">
                <a:solidFill>
                  <a:srgbClr val="FFFFFF"/>
                </a:solidFill>
                <a:latin typeface="Calibri"/>
              </a:rPr>
              <a:t>trileptal online pharmacy</a:t>
            </a:r>
            <a:br/>
            <a:r>
              <a:rPr b="false" i="false" strike="noStrike" sz="1200" u="none">
                <a:solidFill>
                  <a:srgbClr val="FFFFFF"/>
                </a:solidFill>
                <a:latin typeface="Calibri"/>
              </a:rPr>
              <a:t>Om ditt barn fr ngra av dessa symtom kan du behva kontakta din lkare.</a:t>
            </a:r>
            <a:br/>
            <a:r>
              <a:rPr b="false" i="false" strike="noStrike" sz="1200" u="none">
                <a:solidFill>
                  <a:srgbClr val="FFFFFF"/>
                </a:solidFill>
                <a:latin typeface="Calibri"/>
              </a:rPr>
              <a:t>dose conversion oxcarbazepine carbamazepine</a:t>
            </a:r>
            <a:br/>
            <a:r>
              <a:rPr b="false" i="false" strike="noStrike" sz="1200" u="none">
                <a:solidFill>
                  <a:srgbClr val="FFFFFF"/>
                </a:solidFill>
                <a:latin typeface="Calibri"/>
              </a:rPr>
              <a:t>oxcarbazepine generic name</a:t>
            </a:r>
            <a:br/>
            <a:r>
              <a:rPr b="false" i="false" strike="noStrike" sz="1200" u="none">
                <a:solidFill>
                  <a:srgbClr val="FFFFFF"/>
                </a:solidFill>
                <a:latin typeface="Calibri"/>
              </a:rPr>
              <a:t>I began this drug because of cervical pain</a:t>
            </a:r>
            <a:br/>
            <a:r>
              <a:rPr b="false" i="false" strike="noStrike" sz="1200" u="none">
                <a:solidFill>
                  <a:srgbClr val="FFFFFF"/>
                </a:solidFill>
                <a:latin typeface="Calibri"/>
              </a:rPr>
              <a:t>trileptal oxcarbazepine novartis</a:t>
            </a:r>
            <a:br/>
            <a:r>
              <a:rPr b="false" i="false" strike="noStrike" sz="1200" u="none">
                <a:solidFill>
                  <a:srgbClr val="FFFFFF"/>
                </a:solidFill>
                <a:latin typeface="Calibri"/>
              </a:rPr>
              <a:t>history, which resolved claims of introducing misbranded drugs and failing to report safety data for some of their products, including Paxil.</a:t>
            </a:r>
            <a:br/>
            <a:r>
              <a:rPr b="false" i="false" strike="noStrike" sz="1200" u="none">
                <a:solidFill>
                  <a:srgbClr val="FFFFFF"/>
                </a:solidFill>
                <a:latin typeface="Calibri"/>
              </a:rPr>
              <a:t>oxcarbazepine trileptal bipolar disorder</a:t>
            </a:r>
            <a:br/>
            <a:r>
              <a:rPr b="false" i="false" strike="noStrike" sz="1200" u="none">
                <a:solidFill>
                  <a:srgbClr val="FFFFFF"/>
                </a:solidFill>
                <a:latin typeface="Calibri"/>
              </a:rPr>
              <a:t>carbamazepine oxcarbazepine rash</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prolactin-lowering action of cabergoline suggests that it will interfere with lactation</a:t>
            </a:r>
            <a:br/>
            <a:r>
              <a:rPr b="false" i="false" strike="noStrike" sz="1200" u="none">
                <a:solidFill>
                  <a:srgbClr val="FFFFFF"/>
                </a:solidFill>
                <a:latin typeface="Calibri"/>
              </a:rPr>
              <a:t>trileptal oxcarbazepine 300 mg</a:t>
            </a:r>
            <a:br/>
            <a:r>
              <a:rPr b="false" i="false" strike="noStrike" sz="1200" u="none">
                <a:solidFill>
                  <a:srgbClr val="FFFFFF"/>
                </a:solidFill>
                <a:latin typeface="Calibri"/>
              </a:rPr>
              <a:t>trileptal 150 mg bid</a:t>
            </a:r>
            <a:br/>
            <a:r>
              <a:rPr b="false" i="false" strike="noStrike" sz="1200" u="none">
                <a:solidFill>
                  <a:srgbClr val="FFFFFF"/>
                </a:solidFill>
                <a:latin typeface="Calibri"/>
              </a:rPr>
              <a:t>trileptal discount coupons</a:t>
            </a:r>
            <a:br/>
            <a:r>
              <a:rPr b="false" i="false" strike="noStrike" sz="1200" u="none">
                <a:solidFill>
                  <a:srgbClr val="FFFFFF"/>
                </a:solidFill>
                <a:latin typeface="Calibri"/>
              </a:rPr>
              <a:t>trileptal 900 mg a day</a:t>
            </a:r>
            <a:br/>
            <a:r>
              <a:rPr b="false" i="false" strike="noStrike" sz="1200" u="none">
                <a:solidFill>
                  <a:srgbClr val="FFFFFF"/>
                </a:solidFill>
                <a:latin typeface="Calibri"/>
              </a:rPr>
              <a:t>generic oxcarbazepine price</a:t>
            </a:r>
            <a:br/>
            <a:r>
              <a:rPr b="false" i="false" strike="noStrike" sz="1200" u="none">
                <a:solidFill>
                  <a:srgbClr val="FFFFFF"/>
                </a:solidFill>
                <a:latin typeface="Calibri"/>
              </a:rPr>
              <a:t>trileptal 60 mg ml</a:t>
            </a:r>
            <a:br/>
            <a:r>
              <a:rPr b="false" i="false" strike="noStrike" sz="1200" u="none">
                <a:solidFill>
                  <a:srgbClr val="FFFFFF"/>
                </a:solidFill>
                <a:latin typeface="Calibri"/>
              </a:rPr>
              <a:t>oxcarbazepine 300 mg reviews</a:t>
            </a:r>
            <a:br/>
            <a:r>
              <a:rPr b="false" i="false" strike="noStrike" sz="1200" u="none">
                <a:solidFill>
                  <a:srgbClr val="FFFFFF"/>
                </a:solidFill>
                <a:latin typeface="Calibri"/>
              </a:rPr>
              <a:t>is oxcarbazepine the same as trileptal</a:t>
            </a:r>
            <a:br/>
            <a:r>
              <a:rPr b="false" i="false" strike="noStrike" sz="1200" u="none">
                <a:solidFill>
                  <a:srgbClr val="FFFFFF"/>
                </a:solidFill>
                <a:latin typeface="Calibri"/>
              </a:rPr>
              <a:t>trileptal 1200 mg</a:t>
            </a:r>
            <a:br/>
            <a:r>
              <a:rPr b="false" i="false" strike="noStrike" sz="1200" u="none">
                <a:solidFill>
                  <a:srgbClr val="FFFFFF"/>
                </a:solidFill>
                <a:latin typeface="Calibri"/>
              </a:rPr>
              <a:t>carbamazepine oxcarbazepine hyponatremia</a:t>
            </a:r>
            <a:br/>
            <a:r>
              <a:rPr b="false" i="false" strike="noStrike" sz="1200" u="none">
                <a:solidFill>
                  <a:srgbClr val="FFFFFF"/>
                </a:solidFill>
                <a:latin typeface="Calibri"/>
              </a:rPr>
              <a:t>Gout and pseudogout are the most commonly encountered, but one needs to be aware of the presence of other types of crystal arthropathy, such as hydroxyapatite crystal deposition disease</a:t>
            </a:r>
            <a:br/>
            <a:r>
              <a:rPr b="false" i="false" strike="noStrike" sz="1200" u="none">
                <a:solidFill>
                  <a:srgbClr val="FFFFFF"/>
                </a:solidFill>
                <a:latin typeface="Calibri"/>
              </a:rPr>
              <a:t>oxcarbazepine carbamazepine level</a:t>
            </a:r>
            <a:br/>
            <a:r>
              <a:rPr b="false" i="false" strike="noStrike" sz="1200" u="none">
                <a:solidFill>
                  <a:srgbClr val="FFFFFF"/>
                </a:solidFill>
                <a:latin typeface="Calibri"/>
              </a:rPr>
              <a:t>oxcarbazepine 300 mg high</a:t>
            </a:r>
            <a:br/>
            <a:r>
              <a:rPr b="false" i="false" strike="noStrike" sz="1200" u="none">
                <a:solidFill>
                  <a:srgbClr val="FFFFFF"/>
                </a:solidFill>
                <a:latin typeface="Calibri"/>
              </a:rPr>
              <a:t>trileptal tablets pictures</a:t>
            </a:r>
            <a:br/>
            <a:r>
              <a:rPr b="false" i="false" strike="noStrike" sz="1200" u="none">
                <a:solidFill>
                  <a:srgbClr val="FFFFFF"/>
                </a:solidFill>
                <a:latin typeface="Calibri"/>
              </a:rPr>
              <a:t>The  first is a general lethargy</a:t>
            </a:r>
            <a:br/>
            <a:r>
              <a:rPr b="false" i="false" strike="noStrike" sz="1200" u="none">
                <a:solidFill>
                  <a:srgbClr val="FFFFFF"/>
                </a:solidFill>
                <a:latin typeface="Calibri"/>
              </a:rPr>
              <a:t>oxcarbazepine order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trileptal 60 mg 250 ml suspansiyon</a:t>
            </a:r>
            <a:br/>
            <a:r>
              <a:rPr b="false" i="false" strike="noStrike" sz="1200" u="none">
                <a:solidFill>
                  <a:srgbClr val="FFFFFF"/>
                </a:solidFill>
                <a:latin typeface="Calibri"/>
              </a:rPr>
              <a:t>trileptal 300 mg</a:t>
            </a:r>
            <a:br/>
            <a:r>
              <a:rPr b="false" i="false" strike="noStrike" sz="1200" u="none">
                <a:solidFill>
                  <a:srgbClr val="FFFFFF"/>
                </a:solidFill>
                <a:latin typeface="Calibri"/>
              </a:rPr>
              <a:t>Has anyone switched from Pristiq to Effexor or Effexor XR?</a:t>
            </a:r>
            <a:br/>
            <a:r>
              <a:rPr b="false" i="false" strike="noStrike" sz="1200" u="none">
                <a:solidFill>
                  <a:srgbClr val="FFFFFF"/>
                </a:solidFill>
                <a:latin typeface="Calibri"/>
              </a:rPr>
              <a:t>trileptal costco</a:t>
            </a:r>
            <a:br/>
            <a:r>
              <a:rPr b="false" i="false" strike="noStrike" sz="1200" u="none">
                <a:solidFill>
                  <a:srgbClr val="FFFFFF"/>
                </a:solidFill>
                <a:latin typeface="Calibri"/>
              </a:rPr>
              <a:t>Some times it didn't seem to do much, other times I really messed me up</a:t>
            </a:r>
            <a:br/>
            <a:r>
              <a:rPr b="false" i="false" strike="noStrike" sz="1200" u="none">
                <a:solidFill>
                  <a:srgbClr val="FFFFFF"/>
                </a:solidFill>
                <a:latin typeface="Calibri"/>
              </a:rPr>
              <a:t>trileptal 1500 mg</a:t>
            </a:r>
            <a:br/>
            <a:r>
              <a:rPr b="false" i="false" strike="noStrike" sz="1200" u="none">
                <a:solidFill>
                  <a:srgbClr val="FFFFFF"/>
                </a:solidFill>
                <a:latin typeface="Calibri"/>
              </a:rPr>
              <a:t>oxcarbazepine 300 mg</a:t>
            </a:r>
            <a:br/>
            <a:r>
              <a:rPr b="false" i="false" strike="noStrike" sz="1200" u="none">
                <a:solidFill>
                  <a:srgbClr val="FFFFFF"/>
                </a:solidFill>
                <a:latin typeface="Calibri"/>
              </a:rPr>
              <a:t>Then, I decided to try biting the pill into really tiny bits</a:t>
            </a:r>
            <a:br/>
            <a:r>
              <a:rPr b="false" i="false" strike="noStrike" sz="1200" u="none">
                <a:solidFill>
                  <a:srgbClr val="FFFFFF"/>
                </a:solidFill>
                <a:latin typeface="Calibri"/>
              </a:rPr>
              <a:t>generic oxcarbazepine</a:t>
            </a:r>
            <a:br/>
            <a:r>
              <a:rPr b="false" i="false" strike="noStrike" sz="1200" u="none">
                <a:solidFill>
                  <a:srgbClr val="FFFFFF"/>
                </a:solidFill>
                <a:latin typeface="Calibri"/>
              </a:rPr>
              <a:t>Treatment with any of PDE5 inhibitors allows approximately 65% of men to resume sexual intercourse</a:t>
            </a:r>
            <a:br/>
            <a:r>
              <a:rPr b="false" i="false" strike="noStrike" sz="1200" u="none">
                <a:solidFill>
                  <a:srgbClr val="FFFFFF"/>
                </a:solidFill>
                <a:latin typeface="Calibri"/>
              </a:rPr>
              <a:t>trileptal manufacturer coupons</a:t>
            </a:r>
            <a:br/>
            <a:r>
              <a:rPr b="false" i="false" strike="noStrike" sz="1200" u="none">
                <a:solidFill>
                  <a:srgbClr val="FFFFFF"/>
                </a:solidFill>
                <a:latin typeface="Calibri"/>
              </a:rPr>
              <a:t>When I meet new people, I just have to tell them all the rumors are true, feel free to look up my arrest history</a:t>
            </a:r>
            <a:br/>
            <a:r>
              <a:rPr b="false" i="false" strike="noStrike" sz="1200" u="none">
                <a:solidFill>
                  <a:srgbClr val="FFFFFF"/>
                </a:solidFill>
                <a:latin typeface="Calibri"/>
              </a:rPr>
              <a:t>trileptal 150</a:t>
            </a:r>
            <a:br/>
            <a:r>
              <a:rPr b="false" i="false" strike="noStrike" sz="1200" u="none">
                <a:solidFill>
                  <a:srgbClr val="FFFFFF"/>
                </a:solidFill>
                <a:latin typeface="Calibri"/>
              </a:rPr>
              <a:t>Fortunately, both types of nerve pain, peripheral and central, respond to the same types of medications.</a:t>
            </a:r>
            <a:br/>
            <a:r>
              <a:rPr b="false" i="false" strike="noStrike" sz="1200" u="none">
                <a:solidFill>
                  <a:srgbClr val="FFFFFF"/>
                </a:solidFill>
                <a:latin typeface="Calibri"/>
              </a:rPr>
              <a:t>generic for trileptal</a:t>
            </a:r>
            <a:br/>
            <a:r>
              <a:rPr b="false" i="false" strike="noStrike" sz="1200" u="none">
                <a:solidFill>
                  <a:srgbClr val="FFFFFF"/>
                </a:solidFill>
                <a:latin typeface="Calibri"/>
              </a:rPr>
              <a:t>cost of generic oxcarbazepine</a:t>
            </a:r>
            <a:br/>
            <a:r>
              <a:rPr b="false" i="false" strike="noStrike" sz="1200" u="none">
                <a:solidFill>
                  <a:srgbClr val="FFFFFF"/>
                </a:solidFill>
                <a:latin typeface="Calibri"/>
              </a:rPr>
              <a:t>when did trileptal go generic</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 low-risk, non-smoking women of any age, the benefits of using low-dose birth control pills outweigh the possible risks of heart disease</a:t>
            </a:r>
            <a:br/>
            <a:r>
              <a:rPr b="false" i="false" strike="noStrike" sz="1200" u="none">
                <a:solidFill>
                  <a:srgbClr val="FFFFFF"/>
                </a:solidFill>
                <a:latin typeface="Calibri"/>
              </a:rPr>
              <a:t>oxcarbazepine 300 mg cost</a:t>
            </a:r>
            <a:br/>
            <a:r>
              <a:rPr b="false" i="false" strike="noStrike" sz="1200" u="none">
                <a:solidFill>
                  <a:srgbClr val="FFFFFF"/>
                </a:solidFill>
                <a:latin typeface="Calibri"/>
              </a:rPr>
              <a:t>oxcarbazepine available generic</a:t>
            </a:r>
            <a:br/>
            <a:r>
              <a:rPr b="false" i="false" strike="noStrike" sz="1200" u="none">
                <a:solidFill>
                  <a:srgbClr val="FFFFFF"/>
                </a:solidFill>
                <a:latin typeface="Calibri"/>
              </a:rPr>
              <a:t>trileptal 300 mg uses</a:t>
            </a:r>
            <a:br/>
            <a:r>
              <a:rPr b="false" i="false" strike="noStrike" sz="1200" u="none">
                <a:solidFill>
                  <a:srgbClr val="FFFFFF"/>
                </a:solidFill>
                <a:latin typeface="Calibri"/>
              </a:rPr>
              <a:t>Antibiotics can be taken orally or applied to the skin in the form   of creams, gels and lotions.</a:t>
            </a:r>
            <a:br/>
            <a:r>
              <a:rPr b="false" i="false" strike="noStrike" sz="1200" u="none">
                <a:solidFill>
                  <a:srgbClr val="FFFFFF"/>
                </a:solidFill>
                <a:latin typeface="Calibri"/>
              </a:rPr>
              <a:t>trileptal coupon program</a:t>
            </a:r>
            <a:br/>
            <a:r>
              <a:rPr b="false" i="false" strike="noStrike" sz="1200" u="none">
                <a:solidFill>
                  <a:srgbClr val="FFFFFF"/>
                </a:solidFill>
                <a:latin typeface="Calibri"/>
              </a:rPr>
              <a:t>My curiosity peaked this weekend as I realised for a very long time I've had no sex drive at all, which is affecting things for both my confidence and my partners</a:t>
            </a:r>
            <a:br/>
            <a:r>
              <a:rPr b="false" i="false" strike="noStrike" sz="1200" u="none">
                <a:solidFill>
                  <a:srgbClr val="FFFFFF"/>
                </a:solidFill>
                <a:latin typeface="Calibri"/>
              </a:rPr>
              <a:t>where can i buy trileptal</a:t>
            </a:r>
            <a:br/>
            <a:r>
              <a:rPr b="false" i="false" strike="noStrike" sz="1200" u="none">
                <a:solidFill>
                  <a:srgbClr val="FFFFFF"/>
                </a:solidFill>
                <a:latin typeface="Calibri"/>
              </a:rPr>
              <a:t>If the animals are treated and then reinfected at a later time, severe itching starts almost immediately, which indicates the itching may be due to an allergic reaction</a:t>
            </a:r>
            <a:br/>
            <a:r>
              <a:rPr b="false" i="false" strike="noStrike" sz="1200" u="none">
                <a:solidFill>
                  <a:srgbClr val="FFFFFF"/>
                </a:solidFill>
                <a:latin typeface="Calibri"/>
              </a:rPr>
              <a:t>trileptal 60 mg efectos secundarios</a:t>
            </a:r>
            <a:br/>
            <a:r>
              <a:rPr b="false" i="false" strike="noStrike" sz="1200" u="none">
                <a:solidFill>
                  <a:srgbClr val="FFFFFF"/>
                </a:solidFill>
                <a:latin typeface="Calibri"/>
              </a:rPr>
              <a:t>trileptal 60 mg/ 1 ml</a:t>
            </a:r>
            <a:br/>
            <a:r>
              <a:rPr b="false" i="false" strike="noStrike" sz="1200" u="none">
                <a:solidFill>
                  <a:srgbClr val="FFFFFF"/>
                </a:solidFill>
                <a:latin typeface="Calibri"/>
              </a:rPr>
              <a:t>A platform for writers and artists to create and share, HelloGiggles welcomes reader contributions and publishes them daily</a:t>
            </a:r>
            <a:br/>
            <a:r>
              <a:rPr b="false" i="false" strike="noStrike" sz="1200" u="none">
                <a:solidFill>
                  <a:srgbClr val="FFFFFF"/>
                </a:solidFill>
                <a:latin typeface="Calibri"/>
              </a:rPr>
              <a:t>carbamazepine oxcarbazepine switch</a:t>
            </a:r>
            <a:br/>
            <a:r>
              <a:rPr b="false" i="false" strike="noStrike" sz="1200" u="none">
                <a:solidFill>
                  <a:srgbClr val="FFFFFF"/>
                </a:solidFill>
                <a:latin typeface="Calibri"/>
              </a:rPr>
              <a:t>trileptal cystic acne</a:t>
            </a:r>
            <a:br/>
            <a:r>
              <a:rPr b="false" i="false" strike="noStrike" sz="1200" u="none">
                <a:solidFill>
                  <a:srgbClr val="FFFFFF"/>
                </a:solidFill>
                <a:latin typeface="Calibri"/>
              </a:rPr>
              <a:t>order trileptal</a:t>
            </a:r>
            <a:br/>
            <a:r>
              <a:rPr b="false" i="false" strike="noStrike" sz="1200" u="none">
                <a:solidFill>
                  <a:srgbClr val="FFFFFF"/>
                </a:solidFill>
                <a:latin typeface="Calibri"/>
              </a:rPr>
              <a:t>trileptal generic oxcarbazepine</a:t>
            </a:r>
            <a:br/>
            <a:r>
              <a:rPr b="false" i="false" strike="noStrike" sz="1200" u="none">
                <a:solidFill>
                  <a:srgbClr val="FFFFFF"/>
                </a:solidFill>
                <a:latin typeface="Calibri"/>
              </a:rPr>
              <a:t>trileptal prices us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Like other retinoid cream and gel, there is an initial breakout during the topical treatment and people need to be aware of it</a:t>
            </a:r>
            <a:br/>
            <a:r>
              <a:rPr b="false" i="false" strike="noStrike" sz="1200" u="none">
                <a:solidFill>
                  <a:srgbClr val="FFFFFF"/>
                </a:solidFill>
                <a:latin typeface="Calibri"/>
              </a:rPr>
              <a:t>trileptal 300 mg price</a:t>
            </a:r>
            <a:br/>
            <a:r>
              <a:rPr b="false" i="false" strike="noStrike" sz="1200" u="none">
                <a:solidFill>
                  <a:srgbClr val="FFFFFF"/>
                </a:solidFill>
                <a:latin typeface="Calibri"/>
              </a:rPr>
              <a:t>Bu reseptrlerin fonksiyonel rolleri, ve bunlarn telmisartan nedeniyle dzeyi artan anjiyotensin II tarafndan olas ar stimlasyonlarnn etkileri bilinmemektedir</a:t>
            </a:r>
            <a:br/>
            <a:r>
              <a:rPr b="false" i="false" strike="noStrike" sz="1200" u="none">
                <a:solidFill>
                  <a:srgbClr val="FFFFFF"/>
                </a:solidFill>
                <a:latin typeface="Calibri"/>
              </a:rPr>
              <a:t>trileptal price in india</a:t>
            </a:r>
            <a:br/>
            <a:r>
              <a:rPr b="false" i="false" strike="noStrike" sz="1200" u="none">
                <a:solidFill>
                  <a:srgbClr val="FFFFFF"/>
                </a:solidFill>
                <a:latin typeface="Calibri"/>
              </a:rPr>
              <a:t>trileptal suspension price</a:t>
            </a:r>
            <a:br/>
            <a:r>
              <a:rPr b="false" i="false" strike="noStrike" sz="1200" u="none">
                <a:solidFill>
                  <a:srgbClr val="FFFFFF"/>
                </a:solidFill>
                <a:latin typeface="Calibri"/>
              </a:rPr>
              <a:t>how much does generic trileptal cost</a:t>
            </a:r>
            <a:br/>
            <a:r>
              <a:rPr b="false" i="false" strike="noStrike" sz="1200" u="none">
                <a:solidFill>
                  <a:srgbClr val="FFFFFF"/>
                </a:solidFill>
                <a:latin typeface="Calibri"/>
              </a:rPr>
              <a:t>I downloaded both the fake and the proposed real Smile.jpg files and I&amp;rsquo;ve been completely fine, but I still am not convinced that either is the real one</a:t>
            </a:r>
            <a:br/>
            <a:r>
              <a:rPr b="false" i="false" strike="noStrike" sz="1200" u="none">
                <a:solidFill>
                  <a:srgbClr val="FFFFFF"/>
                </a:solidFill>
                <a:latin typeface="Calibri"/>
              </a:rPr>
              <a:t>generic trileptal liquid</a:t>
            </a:r>
            <a:br/>
            <a:r>
              <a:rPr b="false" i="false" strike="noStrike" sz="1200" u="none">
                <a:solidFill>
                  <a:srgbClr val="FFFFFF"/>
                </a:solidFill>
                <a:latin typeface="Calibri"/>
              </a:rPr>
              <a:t>is there a generic for trileptal</a:t>
            </a:r>
            <a:br/>
            <a:r>
              <a:rPr b="false" i="false" strike="noStrike" sz="1200" u="none">
                <a:solidFill>
                  <a:srgbClr val="FFFFFF"/>
                </a:solidFill>
                <a:latin typeface="Calibri"/>
              </a:rPr>
              <a:t>oxcarbazepine carbamazepine metabolism</a:t>
            </a:r>
            <a:br/>
            <a:r>
              <a:rPr b="false" i="false" strike="noStrike" sz="1200" u="none">
                <a:solidFill>
                  <a:srgbClr val="FFFFFF"/>
                </a:solidFill>
                <a:latin typeface="Calibri"/>
              </a:rPr>
              <a:t>Like other retinoid cream and gel, there is an initial breakout during the topical treatment and people need to be aware of it</a:t>
            </a:r>
            <a:br/>
            <a:r>
              <a:rPr b="false" i="false" strike="noStrike" sz="1200" u="none">
                <a:solidFill>
                  <a:srgbClr val="FFFFFF"/>
                </a:solidFill>
                <a:latin typeface="Calibri"/>
              </a:rPr>
              <a:t>trileptal 60 mg</a:t>
            </a:r>
            <a:br/>
            <a:r>
              <a:rPr b="false" i="false" strike="noStrike" sz="1200" u="none">
                <a:solidFill>
                  <a:srgbClr val="FFFFFF"/>
                </a:solidFill>
                <a:latin typeface="Calibri"/>
              </a:rPr>
              <a:t>trileptal 300 mg 50 divi. tablet</a:t>
            </a:r>
            <a:br/>
            <a:r>
              <a:rPr b="false" i="false" strike="noStrike" sz="1200" u="none">
                <a:solidFill>
                  <a:srgbClr val="FFFFFF"/>
                </a:solidFill>
                <a:latin typeface="Calibri"/>
              </a:rPr>
              <a:t>There are actually a lot of MRAs subscribed to 2x</a:t>
            </a:r>
            <a:br/>
            <a:r>
              <a:rPr b="false" i="false" strike="noStrike" sz="1200" u="none">
                <a:solidFill>
                  <a:srgbClr val="FFFFFF"/>
                </a:solidFill>
                <a:latin typeface="Calibri"/>
              </a:rPr>
              <a:t>trileptal 300 mg prospect</a:t>
            </a:r>
            <a:br/>
            <a:r>
              <a:rPr b="false" i="false" strike="noStrike" sz="1200" u="none">
                <a:solidFill>
                  <a:srgbClr val="FFFFFF"/>
                </a:solidFill>
                <a:latin typeface="Calibri"/>
              </a:rPr>
              <a:t>trileptal tablets</a:t>
            </a:r>
            <a:br/>
            <a:r>
              <a:rPr b="false" i="false" strike="noStrike" sz="1200" u="none">
                <a:solidFill>
                  <a:srgbClr val="FFFFFF"/>
                </a:solidFill>
                <a:latin typeface="Calibri"/>
              </a:rPr>
              <a:t>I spoke with my Doc she reduced the meds to 25mg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trileptal tablets be crushed</a:t>
            </a:r>
            <a:br/>
            <a:r>
              <a:rPr b="false" i="false" strike="noStrike" sz="1200" u="none">
                <a:solidFill>
                  <a:srgbClr val="FFFFFF"/>
                </a:solidFill>
                <a:latin typeface="Calibri"/>
              </a:rPr>
              <a:t>generic trileptal problems</a:t>
            </a:r>
            <a:br/>
            <a:r>
              <a:rPr b="false" i="false" strike="noStrike" sz="1200" u="none">
                <a:solidFill>
                  <a:srgbClr val="FFFFFF"/>
                </a:solidFill>
                <a:latin typeface="Calibri"/>
              </a:rPr>
              <a:t>cost of trileptal</a:t>
            </a:r>
            <a:br/>
            <a:r>
              <a:rPr b="false" i="false" strike="noStrike" sz="1200" u="none">
                <a:solidFill>
                  <a:srgbClr val="FFFFFF"/>
                </a:solidFill>
                <a:latin typeface="Calibri"/>
              </a:rPr>
              <a:t>These medications should be stored specific temperature ranges</a:t>
            </a:r>
            <a:br/>
            <a:r>
              <a:rPr b="false" i="false" strike="noStrike" sz="1200" u="none">
                <a:solidFill>
                  <a:srgbClr val="FFFFFF"/>
                </a:solidFill>
                <a:latin typeface="Calibri"/>
              </a:rPr>
              <a:t>oxcarbazepine 300 mg price</a:t>
            </a:r>
            <a:br/>
            <a:r>
              <a:rPr b="false" i="false" strike="noStrike" sz="1200" u="none">
                <a:solidFill>
                  <a:srgbClr val="FFFFFF"/>
                </a:solidFill>
                <a:latin typeface="Calibri"/>
              </a:rPr>
              <a:t>trileptal 60 mg 250 ml suspansiyon yan etkileri</a:t>
            </a:r>
            <a:br/>
            <a:r>
              <a:rPr b="false" i="false" strike="noStrike" sz="1200" u="none">
                <a:solidFill>
                  <a:srgbClr val="FFFFFF"/>
                </a:solidFill>
                <a:latin typeface="Calibri"/>
              </a:rPr>
              <a:t>can trileptal cause acne</a:t>
            </a:r>
            <a:br/>
            <a:r>
              <a:rPr b="false" i="false" strike="noStrike" sz="1200" u="none">
                <a:solidFill>
                  <a:srgbClr val="FFFFFF"/>
                </a:solidFill>
                <a:latin typeface="Calibri"/>
              </a:rPr>
              <a:t>In rare cases, death has been associated with some of these adverse reactions.</a:t>
            </a:r>
            <a:br/>
            <a:r>
              <a:rPr b="false" i="false" strike="noStrike" sz="1200" u="none">
                <a:solidFill>
                  <a:srgbClr val="FFFFFF"/>
                </a:solidFill>
                <a:latin typeface="Calibri"/>
              </a:rPr>
              <a:t>trileptal (oxcarbazepine) bipolar</a:t>
            </a:r>
            <a:br/>
            <a:r>
              <a:rPr b="false" i="false" strike="noStrike" sz="1200" u="none">
                <a:solidFill>
                  <a:srgbClr val="FFFFFF"/>
                </a:solidFill>
                <a:latin typeface="Calibri"/>
              </a:rPr>
              <a:t>trileptal price in egypt</a:t>
            </a:r>
            <a:br/>
            <a:r>
              <a:rPr b="false" i="false" strike="noStrike" sz="1200" u="none">
                <a:solidFill>
                  <a:srgbClr val="FFFFFF"/>
                </a:solidFill>
                <a:latin typeface="Calibri"/>
              </a:rPr>
              <a:t>But that means I had to submit the claim for reimbursement manually, and now they&amp;#39;re rejecting the claim because an over-the-counter receipt doesn&amp;#39;t work, only a statement receipt.</a:t>
            </a:r>
            <a:br/>
            <a:r>
              <a:rPr b="false" i="false" strike="noStrike" sz="1200" u="none">
                <a:solidFill>
                  <a:srgbClr val="FFFFFF"/>
                </a:solidFill>
                <a:latin typeface="Calibri"/>
              </a:rPr>
              <a:t>cheap trileptal</a:t>
            </a:r>
            <a:br/>
            <a:r>
              <a:rPr b="false" i="false" strike="noStrike" sz="1200" u="none">
                <a:solidFill>
                  <a:srgbClr val="FFFFFF"/>
                </a:solidFill>
                <a:latin typeface="Calibri"/>
              </a:rPr>
              <a:t>Price and cost are the lowest in our beauty store with no coupon need</a:t>
            </a:r>
            <a:br/>
            <a:r>
              <a:rPr b="false" i="false" strike="noStrike" sz="1200" u="none">
                <a:solidFill>
                  <a:srgbClr val="FFFFFF"/>
                </a:solidFill>
                <a:latin typeface="Calibri"/>
              </a:rPr>
              <a:t>order trileptal online</a:t>
            </a:r>
            <a:br/>
            <a:r>
              <a:rPr b="false" i="false" strike="noStrike" sz="1200" u="none">
                <a:solidFill>
                  <a:srgbClr val="FFFFFF"/>
                </a:solidFill>
                <a:latin typeface="Calibri"/>
              </a:rPr>
              <a:t>trileptal 300 price</a:t>
            </a:r>
            <a:br/>
            <a:r>
              <a:rPr b="false" i="false" strike="noStrike" sz="1200" u="none">
                <a:solidFill>
                  <a:srgbClr val="FFFFFF"/>
                </a:solidFill>
                <a:latin typeface="Calibri"/>
              </a:rPr>
              <a:t>generic for trileptal suspension</a:t>
            </a:r>
            <a:br/>
            <a:r>
              <a:rPr b="false" i="false" strike="noStrike" sz="1200" u="none">
                <a:solidFill>
                  <a:srgbClr val="FFFFFF"/>
                </a:solidFill>
                <a:latin typeface="Calibri"/>
              </a:rPr>
              <a:t>If you notice these or any other side effects after giving your pet a dose of Robaxin, take him to the vet immediately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get high off of oxcarbazepine 300 mg</a:t>
            </a:r>
            <a:br/>
            <a:r>
              <a:rPr b="false" i="false" strike="noStrike" sz="1200" u="none">
                <a:solidFill>
                  <a:srgbClr val="FFFFFF"/>
                </a:solidFill>
                <a:latin typeface="Calibri"/>
              </a:rPr>
              <a:t>can you get high on oxcarbazepine 300 mg</a:t>
            </a:r>
            <a:br/>
            <a:r>
              <a:rPr b="false" i="false" strike="noStrike" sz="1200" u="none">
                <a:solidFill>
                  <a:srgbClr val="FFFFFF"/>
                </a:solidFill>
                <a:latin typeface="Calibri"/>
              </a:rPr>
              <a:t>oxcarbazepine trileptal treatment of bipolar disorders</a:t>
            </a:r>
            <a:br/>
            <a:r>
              <a:rPr b="false" i="false" strike="noStrike" sz="1200" u="none">
                <a:solidFill>
                  <a:srgbClr val="FFFFFF"/>
                </a:solidFill>
                <a:latin typeface="Calibri"/>
              </a:rPr>
              <a:t>buy oxcarbazepine online</a:t>
            </a:r>
            <a:br/>
            <a:r>
              <a:rPr b="false" i="false" strike="noStrike" sz="1200" u="none">
                <a:solidFill>
                  <a:srgbClr val="FFFFFF"/>
                </a:solidFill>
                <a:latin typeface="Calibri"/>
              </a:rPr>
              <a:t>oxcarbazepine tablets ip 300 mg</a:t>
            </a:r>
            <a:br/>
            <a:r>
              <a:rPr b="false" i="false" strike="noStrike" sz="1200" u="none">
                <a:solidFill>
                  <a:srgbClr val="FFFFFF"/>
                </a:solidFill>
                <a:latin typeface="Calibri"/>
              </a:rPr>
              <a:t>La corticoth&amp;eacute;rapie peut tre responsable d&amp;rsquo;une alt&amp;eacute;ration du m&amp;eacute;tabolisme des glucides (hydrates de carbone)</a:t>
            </a:r>
            <a:br/>
            <a:r>
              <a:rPr b="false" i="false" strike="noStrike" sz="1200" u="none">
                <a:solidFill>
                  <a:srgbClr val="FFFFFF"/>
                </a:solidFill>
                <a:latin typeface="Calibri"/>
              </a:rPr>
              <a:t>trileptal mg</a:t>
            </a:r>
            <a:br/>
            <a:r>
              <a:rPr b="false" i="false" strike="noStrike" sz="1200" u="none">
                <a:solidFill>
                  <a:srgbClr val="FFFFFF"/>
                </a:solidFill>
                <a:latin typeface="Calibri"/>
              </a:rPr>
              <a:t>oxcarbazepine trileptal</a:t>
            </a:r>
            <a:br/>
            <a:r>
              <a:rPr b="false" i="false" strike="noStrike" sz="1200" u="none">
                <a:solidFill>
                  <a:srgbClr val="FFFFFF"/>
                </a:solidFill>
                <a:latin typeface="Calibri"/>
              </a:rPr>
              <a:t>oxcarbazepine 300 mg tablet price</a:t>
            </a:r>
            <a:br/>
            <a:r>
              <a:rPr b="false" i="false" strike="noStrike" sz="1200" u="none">
                <a:solidFill>
                  <a:srgbClr val="FFFFFF"/>
                </a:solidFill>
                <a:latin typeface="Calibri"/>
              </a:rPr>
              <a:t>carbamazepine oxcarbazepine</a:t>
            </a:r>
            <a:br/>
            <a:r>
              <a:rPr b="false" i="false" strike="noStrike" sz="1200" u="none">
                <a:solidFill>
                  <a:srgbClr val="FFFFFF"/>
                </a:solidFill>
                <a:latin typeface="Calibri"/>
              </a:rPr>
              <a:t>trileptal 600 mg price</a:t>
            </a:r>
            <a:br/>
            <a:r>
              <a:rPr b="false" i="false" strike="noStrike" sz="1200" u="none">
                <a:solidFill>
                  <a:srgbClr val="FFFFFF"/>
                </a:solidFill>
                <a:latin typeface="Calibri"/>
              </a:rPr>
              <a:t>trileptal price</a:t>
            </a:r>
            <a:br/>
            <a:r>
              <a:rPr b="false" i="false" strike="noStrike" sz="1200" u="none">
                <a:solidFill>
                  <a:srgbClr val="FFFFFF"/>
                </a:solidFill>
                <a:latin typeface="Calibri"/>
              </a:rPr>
              <a:t>In actuality, his hands were somewhat tied</a:t>
            </a:r>
            <a:br/>
            <a:r>
              <a:rPr b="false" i="false" strike="noStrike" sz="1200" u="none">
                <a:solidFill>
                  <a:srgbClr val="FFFFFF"/>
                </a:solidFill>
                <a:latin typeface="Calibri"/>
              </a:rPr>
              <a:t>oxcarbazepine carbamazepine cross reactivity</a:t>
            </a:r>
            <a:br/>
            <a:r>
              <a:rPr b="false" i="false" strike="noStrike" sz="1200" u="none">
                <a:solidFill>
                  <a:srgbClr val="FFFFFF"/>
                </a:solidFill>
                <a:latin typeface="Calibri"/>
              </a:rPr>
              <a:t>generic trileptal</a:t>
            </a:r>
            <a:br/>
            <a:r>
              <a:rPr b="false" i="false" strike="noStrike" sz="1200" u="none">
                <a:solidFill>
                  <a:srgbClr val="FFFFFF"/>
                </a:solidFill>
                <a:latin typeface="Calibri"/>
              </a:rPr>
              <a:t>trileptal generic</a:t>
            </a:r>
            <a:br/>
            <a:r>
              <a:rPr b="false" i="false" strike="noStrike" sz="1200" u="none">
                <a:solidFill>
                  <a:srgbClr val="FFFFFF"/>
                </a:solidFill>
                <a:latin typeface="Calibri"/>
              </a:rPr>
              <a:t>trileptal 300 mg bipolar</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trileptal causa acne</a:t>
            </a:r>
            <a:br/>
            <a:r>
              <a:rPr b="false" i="false" strike="noStrike" sz="1200" u="none">
                <a:solidFill>
                  <a:srgbClr val="FFFFFF"/>
                </a:solidFill>
                <a:latin typeface="Calibri"/>
              </a:rPr>
              <a:t>oxcarbazepine carbamazepine</a:t>
            </a:r>
            <a:br/>
            <a:r>
              <a:rPr b="false" i="false" strike="noStrike" sz="1200" u="none">
                <a:solidFill>
                  <a:srgbClr val="FFFFFF"/>
                </a:solidFill>
                <a:latin typeface="Calibri"/>
              </a:rPr>
              <a:t>Aspirin is just one of many painkillers known as nonsteroidal anti-inflammatory drugs (NSAIDs), which can cause serious damage to your digestive system</a:t>
            </a:r>
            <a:br/>
            <a:r>
              <a:rPr b="false" i="false" strike="noStrike" sz="1200" u="none">
                <a:solidFill>
                  <a:srgbClr val="FFFFFF"/>
                </a:solidFill>
                <a:latin typeface="Calibri"/>
              </a:rPr>
              <a:t>trileptal 150 mg yan etkileri</a:t>
            </a:r>
            <a:br/>
            <a:r>
              <a:rPr b="false" i="false" strike="noStrike" sz="1200" u="none">
                <a:solidFill>
                  <a:srgbClr val="FFFFFF"/>
                </a:solidFill>
                <a:latin typeface="Calibri"/>
              </a:rPr>
              <a:t>how much does trileptal cost</a:t>
            </a:r>
            <a:br/>
            <a:r>
              <a:rPr b="false" i="false" strike="noStrike" sz="1200" u="none">
                <a:solidFill>
                  <a:srgbClr val="FFFFFF"/>
                </a:solidFill>
                <a:latin typeface="Calibri"/>
              </a:rPr>
              <a:t>trileptal coupon card</a:t>
            </a:r>
            <a:br/>
            <a:r>
              <a:rPr b="false" i="false" strike="noStrike" sz="1200" u="none">
                <a:solidFill>
                  <a:srgbClr val="FFFFFF"/>
                </a:solidFill>
                <a:latin typeface="Calibri"/>
              </a:rPr>
              <a:t>carbamazepine oxcarbazepine cross reactivity</a:t>
            </a:r>
            <a:br/>
            <a:r>
              <a:rPr b="false" i="false" strike="noStrike" sz="1200" u="none">
                <a:solidFill>
                  <a:srgbClr val="FFFFFF"/>
                </a:solidFill>
                <a:latin typeface="Calibri"/>
              </a:rPr>
              <a:t>who makes generic trileptal</a:t>
            </a:r>
            <a:br/>
            <a:r>
              <a:rPr b="false" i="false" strike="noStrike" sz="1200" u="none">
                <a:solidFill>
                  <a:srgbClr val="FFFFFF"/>
                </a:solidFill>
                <a:latin typeface="Calibri"/>
              </a:rPr>
              <a:t>I have been trying different types of birth control for 1 year now: from Implanon, microgynon 30, something else that I don't remember and now I'm on Mercilon- which is a low-dosed type of pills.</a:t>
            </a:r>
            <a:br/>
            <a:r>
              <a:rPr b="false" i="false" strike="noStrike" sz="1200" u="none">
                <a:solidFill>
                  <a:srgbClr val="FFFFFF"/>
                </a:solidFill>
                <a:latin typeface="Calibri"/>
              </a:rPr>
              <a:t>trileptal 300 mg street value</a:t>
            </a:r>
            <a:br/>
            <a:r>
              <a:rPr b="false" i="false" strike="noStrike" sz="1200" u="none">
                <a:solidFill>
                  <a:srgbClr val="FFFFFF"/>
                </a:solidFill>
                <a:latin typeface="Calibri"/>
              </a:rPr>
              <a:t>trileptal 150 mg 50 film tablet</a:t>
            </a:r>
            <a:br/>
            <a:r>
              <a:rPr b="false" i="false" strike="noStrike" sz="1200" u="none">
                <a:solidFill>
                  <a:srgbClr val="FFFFFF"/>
                </a:solidFill>
                <a:latin typeface="Calibri"/>
              </a:rPr>
              <a:t>trileptal 300 mg tablets</a:t>
            </a:r>
            <a:br/>
            <a:r>
              <a:rPr b="false" i="false" strike="noStrike" sz="1200" u="none">
                <a:solidFill>
                  <a:srgbClr val="FFFFFF"/>
                </a:solidFill>
                <a:latin typeface="Calibri"/>
              </a:rPr>
              <a:t>oxcarbazepine trileptal uses</a:t>
            </a:r>
            <a:br/>
            <a:r>
              <a:rPr b="false" i="false" strike="noStrike" sz="1200" u="none">
                <a:solidFill>
                  <a:srgbClr val="FFFFFF"/>
                </a:solidFill>
                <a:latin typeface="Calibri"/>
              </a:rPr>
              <a:t>trileptal 150 mg vidal</a:t>
            </a:r>
            <a:br/>
            <a:r>
              <a:rPr b="false" i="false" strike="noStrike" sz="1200" u="none">
                <a:solidFill>
                  <a:srgbClr val="FFFFFF"/>
                </a:solidFill>
                <a:latin typeface="Calibri"/>
              </a:rPr>
              <a:t>generic trileptal cost</a:t>
            </a:r>
            <a:br/>
            <a:r>
              <a:rPr b="false" i="false" strike="noStrike" sz="1200" u="none">
                <a:solidFill>
                  <a:srgbClr val="FFFFFF"/>
                </a:solidFill>
                <a:latin typeface="Calibri"/>
              </a:rPr>
              <a:t>trileptal generic available</a:t>
            </a:r>
            <a:br/>
            <a:r>
              <a:rPr b="false" i="false" strike="noStrike" sz="1200" u="none">
                <a:solidFill>
                  <a:srgbClr val="FFFFFF"/>
                </a:solidFill>
                <a:latin typeface="Calibri"/>
              </a:rPr>
              <a:t>trileptal generic name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trileptal oxcarbazepine</a:t>
            </a:r>
            <a:br/>
            <a:r>
              <a:rPr b="false" i="false" strike="noStrike" sz="1200" u="none">
                <a:solidFill>
                  <a:srgbClr val="FFFFFF"/>
                </a:solidFill>
                <a:latin typeface="Calibri"/>
              </a:rPr>
              <a:t>trileptal oral suspension price</a:t>
            </a:r>
            <a:br/>
            <a:r>
              <a:rPr b="false" i="false" strike="noStrike" sz="1200" u="none">
                <a:solidFill>
                  <a:srgbClr val="FFFFFF"/>
                </a:solidFill>
                <a:latin typeface="Calibri"/>
              </a:rPr>
              <a:t>trileptal 300 mg para que sirve</a:t>
            </a:r>
            <a:br/>
            <a:r>
              <a:rPr b="false" i="false" strike="noStrike" sz="1200" u="none">
                <a:solidFill>
                  <a:srgbClr val="FFFFFF"/>
                </a:solidFill>
                <a:latin typeface="Calibri"/>
              </a:rPr>
              <a:t>Patients should not undergo ECT within 3 weeks of intraocularsurgery, and a visual field test should be performed after a patient&amp;rsquo;s first ECT treatment</a:t>
            </a:r>
            <a:br/>
            <a:r>
              <a:rPr b="false" i="false" strike="noStrike" sz="1200" u="none">
                <a:solidFill>
                  <a:srgbClr val="FFFFFF"/>
                </a:solidFill>
                <a:latin typeface="Calibri"/>
              </a:rPr>
              <a:t>trileptal 300 mg film tablet</a:t>
            </a:r>
            <a:br/>
            <a:r>
              <a:rPr b="false" i="false" strike="noStrike" sz="1200" u="none">
                <a:solidFill>
                  <a:srgbClr val="FFFFFF"/>
                </a:solidFill>
                <a:latin typeface="Calibri"/>
              </a:rPr>
              <a:t>I am fairly fearless and this story seemed like a typical urban legend</a:t>
            </a:r>
            <a:br/>
            <a:r>
              <a:rPr b="false" i="false" strike="noStrike" sz="1200" u="none">
                <a:solidFill>
                  <a:srgbClr val="FFFFFF"/>
                </a:solidFill>
                <a:latin typeface="Calibri"/>
              </a:rPr>
              <a:t>oxcarbazepine carbamazepine conversion</a:t>
            </a:r>
            <a:br/>
            <a:r>
              <a:rPr b="false" i="false" strike="noStrike" sz="1200" u="none">
                <a:solidFill>
                  <a:srgbClr val="FFFFFF"/>
                </a:solidFill>
                <a:latin typeface="Calibri"/>
              </a:rPr>
              <a:t>generic trileptal suspension</a:t>
            </a:r>
            <a:br/>
            <a:r>
              <a:rPr b="false" i="false" strike="noStrike" sz="1200" u="none">
                <a:solidFill>
                  <a:srgbClr val="FFFFFF"/>
                </a:solidFill>
                <a:latin typeface="Calibri"/>
              </a:rPr>
              <a:t>On Saturday, investigative journalists published a report on the downing of a Malaysian airplane over rebel territory in July in which 298 people died</a:t>
            </a:r>
            <a:br/>
            <a:r>
              <a:rPr b="false" i="false" strike="noStrike" sz="1200" u="none">
                <a:solidFill>
                  <a:srgbClr val="FFFFFF"/>
                </a:solidFill>
                <a:latin typeface="Calibri"/>
              </a:rPr>
              <a:t>is oxcarbazepine a generic drug</a:t>
            </a:r>
            <a:br/>
            <a:r>
              <a:rPr b="false" i="false" strike="noStrike" sz="1200" u="none">
                <a:solidFill>
                  <a:srgbClr val="FFFFFF"/>
                </a:solidFill>
                <a:latin typeface="Calibri"/>
              </a:rPr>
              <a:t>Ademdel principio activo furosemida (D.C.I ), los restantes componentes son: lactosa monohidrato, almide ma almide mapregelatinizado, talco, estearato magnco y sce coloidal anhidra.</a:t>
            </a:r>
            <a:br/>
            <a:r>
              <a:rPr b="false" i="false" strike="noStrike" sz="1200" u="none">
                <a:solidFill>
                  <a:srgbClr val="FFFFFF"/>
                </a:solidFill>
                <a:latin typeface="Calibri"/>
              </a:rPr>
              <a:t>buy trileptal canada</a:t>
            </a:r>
            <a:br/>
            <a:r>
              <a:rPr b="false" i="false" strike="noStrike" sz="1200" u="none">
                <a:solidFill>
                  <a:srgbClr val="FFFFFF"/>
                </a:solidFill>
                <a:latin typeface="Calibri"/>
              </a:rPr>
              <a:t>Immediately get an appointment, if they are booked then make an emergency visit</a:t>
            </a:r>
            <a:br/>
            <a:r>
              <a:rPr b="false" i="false" strike="noStrike" sz="1200" u="none">
                <a:solidFill>
                  <a:srgbClr val="FFFFFF"/>
                </a:solidFill>
                <a:latin typeface="Calibri"/>
              </a:rPr>
              <a:t>trileptal suspension 60 mg</a:t>
            </a:r>
            <a:br/>
            <a:r>
              <a:rPr b="false" i="false" strike="noStrike" sz="1200" u="none">
                <a:solidFill>
                  <a:srgbClr val="FFFFFF"/>
                </a:solidFill>
                <a:latin typeface="Calibri"/>
              </a:rPr>
              <a:t>oxcarbazepine 300 mg tablets</a:t>
            </a:r>
            <a:br/>
            <a:r>
              <a:rPr b="false" i="false" strike="noStrike" sz="1200" u="none">
                <a:solidFill>
                  <a:srgbClr val="FFFFFF"/>
                </a:solidFill>
                <a:latin typeface="Calibri"/>
              </a:rPr>
              <a:t>The promotional tactics   that made Pfizer&amp;rsquo;s drug, Zoloft (and the other antidepressants) commercial   blockbusters are not very different from the tactics used to promote   Neurontin</a:t>
            </a:r>
            <a:br/>
            <a:r>
              <a:rPr b="false" i="false" strike="noStrike" sz="1200" u="none">
                <a:solidFill>
                  <a:srgbClr val="FFFFFF"/>
                </a:solidFill>
                <a:latin typeface="Calibri"/>
              </a:rPr>
              <a:t>trileptal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trileptal price uk</a:t>
            </a:r>
            <a:br/>
            <a:r>
              <a:rPr b="false" i="false" strike="noStrike" sz="1200" u="none">
                <a:solidFill>
                  <a:srgbClr val="FFFFFF"/>
                </a:solidFill>
                <a:latin typeface="Calibri"/>
              </a:rPr>
              <a:t>carbamazepine oxcarbazepine eslicarbazepine</a:t>
            </a:r>
            <a:br/>
            <a:r>
              <a:rPr b="false" i="false" strike="noStrike" sz="1200" u="none">
                <a:solidFill>
                  <a:srgbClr val="FFFFFF"/>
                </a:solidFill>
                <a:latin typeface="Calibri"/>
              </a:rPr>
              <a:t>trileptal generic cost</a:t>
            </a:r>
            <a:br/>
            <a:r>
              <a:rPr b="false" i="false" strike="noStrike" sz="1200" u="none">
                <a:solidFill>
                  <a:srgbClr val="FFFFFF"/>
                </a:solidFill>
                <a:latin typeface="Calibri"/>
              </a:rPr>
              <a:t>trileptal 900 mg</a:t>
            </a:r>
            <a:br/>
            <a:r>
              <a:rPr b="false" i="false" strike="noStrike" sz="1200" u="none">
                <a:solidFill>
                  <a:srgbClr val="FFFFFF"/>
                </a:solidFill>
                <a:latin typeface="Calibri"/>
              </a:rPr>
              <a:t>trileptal acne</a:t>
            </a:r>
            <a:br/>
            <a:r>
              <a:rPr b="false" i="false" strike="noStrike" sz="1200" u="none">
                <a:solidFill>
                  <a:srgbClr val="FFFFFF"/>
                </a:solidFill>
                <a:latin typeface="Calibri"/>
              </a:rPr>
              <a:t>Daher ist es oberste Prioritt eines jeden Anabolika- und Steroid-Verwenders, die krpereigene Testosteron-Produktion nach einer Anabolika-Kur schnellstmglich wieder auf ein normales Niveau zu bringen</a:t>
            </a:r>
            <a:br/>
            <a:r>
              <a:rPr b="false" i="false" strike="noStrike" sz="1200" u="none">
                <a:solidFill>
                  <a:srgbClr val="FFFFFF"/>
                </a:solidFill>
                <a:latin typeface="Calibri"/>
              </a:rPr>
              <a:t>novartis trileptal coupon</a:t>
            </a:r>
            <a:br/>
            <a:r>
              <a:rPr b="false" i="false" strike="noStrike" sz="1200" u="none">
                <a:solidFill>
                  <a:srgbClr val="FFFFFF"/>
                </a:solidFill>
                <a:latin typeface="Calibri"/>
              </a:rPr>
              <a:t>purchase trileptal</a:t>
            </a:r>
            <a:br/>
            <a:r>
              <a:rPr b="false" i="false" strike="noStrike" sz="1200" u="none">
                <a:solidFill>
                  <a:srgbClr val="FFFFFF"/>
                </a:solidFill>
                <a:latin typeface="Calibri"/>
              </a:rPr>
              <a:t>All of these products oxidize on contact with air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Does Trileptal Cause Acne - Trileptal 1200 Mg A Day</dc:title>
  <dc:description>Trileptal 150 mg for anxiety, trileptal 300 costo, trileptal 150 mg tablets, carbamazepine oxcarbazepine hyponatremia, trileptal 150, trileptal 300 mg uses, oxcarbazepine carbamazepine metabolism</dc:description>
  <dc:subject>Does Trileptal Cause Acne - Trileptal 1200 Mg A Day</dc:subject>
  <cp:keywords>cost of trileptal at walmart, oxcarbazepine 300 mg street value, para que sirve el trileptal de 300 mg, oxcarbazepine carbamazepine hyponatremia, how much does generic trileptal cost, generic trileptal liquid, can trileptal cause acne, oxcarbazepine 300 mg tablet price, trileptal 300 mg tablets, oxcarbazepine trileptal uses</cp:keywords>
  <cp:category/>
</cp:coreProperties>
</file>