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 <Relationship Id="rId13" Type="http://schemas.openxmlformats.org/officeDocument/2006/relationships/slide" Target="slides/slide11.xml"/>
 <Relationship Id="rId14" Type="http://schemas.openxmlformats.org/officeDocument/2006/relationships/slide" Target="slides/slide12.xml"/>
 <Relationship Id="rId15" Type="http://schemas.openxmlformats.org/officeDocument/2006/relationships/slide" Target="slides/slide13.xml"/>
 <Relationship Id="rId16" Type="http://schemas.openxmlformats.org/officeDocument/2006/relationships/slide" Target="slides/slide1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476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477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478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479.jp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480.jp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481.jp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482.jp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483.jpg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484.jpg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485.jpg"/>
</Relationships>

</file>

<file path=ppt/slides/_rels/slide1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486.jpg"/>
</Relationships>

</file>

<file path=ppt/slides/_rels/slide1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487.jpg"/>
</Relationships>

</file>

<file path=ppt/slides/_rels/slide1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488.jpg"/>
</Relationships>

</file>

<file path=ppt/slides/_rels/slide1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489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Combivent Respimat Cost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albuterol sulfate inhalation solution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albuterol sulfate inhaler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albuterol sulfate inhaler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Feeding over several weeks causes the blemish to take on a blister-like appearance and can destroy much of the leaf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albuterol sulfate inhaler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Wenn Sie noch andere Arzneimittel anwenden, fragen Sie Ihren Apotheker, um zu klren, ob es eventuell zu Wechselwirkungen mit "ARCOXIA 60mg" kommen kann.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albuterol sulfate syrup 2mg 5ml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combivent respimat inhaler directions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sulfate hfa 108 mcg/act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albuterol sulfate inhaler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combivent respimat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sulfate inhalation (2.5 mg/3ml) 0.083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sulfate pill high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albuterol sulfate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combivent aerosol costo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albuterol sulfate inhalation solution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sulfate inhalation solution 0.083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sulfate inhalation solution .083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sulfate price compare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combivent inhaler video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sulfate 1.25 mg/3 ml nebulizer soln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sulfate dosage bronchitis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combivent inhaler patient instructions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Limitations to the set-of-laws movement to possibility structure bonk been illustrious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combivent respimat coupons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combivent inhalers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While the wcppe did not secher issuesgenerics, BSAC will shorten mislaying with beginners in both the Designing and Hepatyrix for bmd of the flexfactory in the kareo bill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sulfate inhalation solution for cough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For children (age 1 year and older) and adults, 3 drops of the suspension should be instilled into the affected ear twice daily for seven days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price of albuterol sulfate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combivent udv mims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sulfate dosage nebulizer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Many anabolic steroids convert into estrogen via the aromatase process and cause our total estrogen levels to increase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msds sheet for albuterol sulfate inhalation solution 0.083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many doses in combivent inhaler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like taking the celexa only once a day, but I am still adjusting cuz I got use 2 taking the twice daily zoloft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sulfate inhalation solution 0.042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We haven't always been extremely good, but we haven't always turned the ball over and we haven't always been penalized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combivent inhalers cheap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combivent nebulizacion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Though that seemed to be a mistake.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combivent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combivent nebulizer solution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combivent inhalation aerosol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combivent cost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Classes will begin early in July and end the last week of June the following year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sulfate 4mg tablets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combivent respimat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combivent nebulizer strength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sulfate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costo del combivent respimat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sulfate syrup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combivent dosage nebulizer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Frsk ta ZYPREXA vid samma tidpunkt varje dag antingen vid mltid eller mellan mltider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dosis de combivent nebulizador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I&amp;#039;ve been on Methotrexate for over a year, and have been monitored monthly with blood tests, including a test for liver function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albuterol sulfate nebulizer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learnt that after you wash your face at night, you are supposed to wait for 20 minutes before you apply retin-a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sulfate hfa coupon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combivent coupon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there a generic form of combivent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combivent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combivent mdi discontinued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combivent dosis pediatricas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combivent inhaler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I&amp;rsquo;m not telling anyone here how to take anything, but sometimes, a higher amount is needing when fighting infections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sulfate dosage forms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There are some rare but serious side effects that can occur from taking this medication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costo de combivent respimat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Lotions are typically thinner and are used to cover more extensive areas of the body and hairy areas.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sulfate inhalation solution 0.5 5 mg ml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albuterol sulfate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new combivent inhalers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Governments should be at the peak of their surpluses going into a recession, ready with their warchests to moderate the full blown impact of a nasty recession when it does occur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pharmacy prices for combivent inhaler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Please remember that I&amp;rsquo;m just a gal who reads a lot and spends way too much time in her kitchen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combivent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After 8 weeks, the Meratrim group had lost 11 pounds (5.2 kg) of weight and 4.7 inches (11.9 cm) off their waistlines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there a generic for combivent respimat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albuterol sulfate inhalation solution 0.083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I&amp;rsquo;m sorry their tragedy is what it takes to highlight these gross abuses.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sulfate inhaler order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albuterol sulfate hfa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combivent prices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Unfortunately, I can&amp;rsquo;t find info on this one&amp;rdquo; This is a very nice post indeed&amp;rdquo; One thing has struck me though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sulfate inhalation solution 2.5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combivent nebuliser liquid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process intended for 2011 would transform a sense of �  � � experience as well as creativity inside Manchester trend field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combivent comprar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most common type of warning is issued when there is a potentially serious adverse effect that must be carefully weighed against the potential benefit of the drug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there a generic drug for combivent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combivent dosis para bebes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can be taken as a nebulized solution (a liquid that has been turned into an inhalable mist via a nebulizer machine) or as an aerosol that can be inhaled by mouth through an inhaler.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combivent inhaler discount coupons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get high off albuterol sulfate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sulfate inhalation solution buy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bruselloz, akut ve kronik osteomiyelit, nokardiozis, aktinomietom, toksoplazmoz ve Gney Amerika blastomikozu.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combivent coupons online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combivent nebulizaciones dosis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dosis combivent pada anak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have never experienced this with Cipralex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albuterol sulfate prescribed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That was horrible, you can&amp;#39;t let your personal life get involved into your job.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combivent inhaler coupon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combivent purchase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sulfate steroid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combivent solucion para nebulizar costo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combivent mdi package insert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fact, the biggest risk of indomethacin as a gout treatment is that, by merely masking your gout pain, you do nothing about the underlying causes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sulfate tablets 2mg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albuterol sulfate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hear a lot of people going to get follicle tests and progesterone level checks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inhalation aerosol albuterol sulfate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sulfate dosage for 6 month old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combivent inhaler doses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combivent respimat nebulizador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Eds: Creasy RK, Resnik RR, Iams JD, Lockwood CJ, Moore TR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sulfate syrup 2mg/5ml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proair hfa albuterol sulfate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combivent nebule mechanism of action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sulfate dosage for 1 year old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sulfate 2.5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My sister inlaw took Paxil and she packed on 30 lbs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sulfate 5 mg/ml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Basically it worked like a total antidote and I had immediate relief, it was wonderful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combivent udv drug study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sulfate inhaler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sulfate inhaler dosage for adults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sulfate syrup shelf life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Proguanil has been used for decades in pregnant women; however, until such time as these data are fully evaluated, atovaquone-proguanil is not recommended for use during pregnancy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combivent nebulizar dosis pediatrica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sulfate cheap</a:t>
            </a:r>
            <a:b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sulfate 1.25 mg/3ml nebulizer soln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albuterol sulfate for nebulizer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boehringer ingelheim coupons for combivent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34-year-old reality star paraded her fit physique in a figure-flattering black one-piece.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combivent inhaler coupons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combivent inhaler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And the other thing you want to do, if possible, is frame this in terms of the benefit this experience could have for the company, directly or indirectly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cheap combivent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combivent inhalers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combivent inhaler best prices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have had athlete's foot for many years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combivent udv 2.5 ml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combivent nebule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dosis combivent untuk nebulizer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Now i had 2 huge cystic zits that he actually gave me cortisone shot 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sulfate inhalation aerosol wiki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duolin inhaler generic combivent</a:t>
            </a:r>
            <a:b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albuterol sulfate solution a steroid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a side effect is stated here, it does not mean that all people using this medicine will experience that or any other side effect.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combivent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sulfate 90 mcg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combivent dosis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combivent dosis ninos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sulfate inhalation aerosol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combivent inhalers for sale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albuterol sulfate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combivent 20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sulfate inhalation solution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Using this method, I can usually use Retin A every night if I want to, with no irritation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combivent nebuliser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albuterol sulfate inhalation solution a steroid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proair hfa albuterol sulfate a steroid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As long as you listen to your body and take precautions, you should be fine.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sulfate generic drug</a:t>
            </a:r>
            <a:b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 not use this medication if you are pregnant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sulfate hfa 108 90 base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&amp;ldquo;It&amp;rsquo;s just a creepy picture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combivent mdi prescribing information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combivent solucion para nebulizador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dosis combivent nebulizer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getting high off albuterol sulfate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sulfate inhalation solution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sulfate syrup for cough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sulfate inhaler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Like you, I was terrified of going of it because it worked so well for the pain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albuterol sulfate syrup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sulfate generic trade names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combivent nebulizer use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sulfate hfa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Success is about spiritual, mental and physicalgrowth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dosis combivent nebulizer anak</a:t>
            </a:r>
            <a:b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sulfate syrup 2mg 5ml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instructions use combivent inhaler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new combivent inhaler instructions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many doses in combivent respimat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get high off albuterol sulfate inhaler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sulfate syrup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combivent respimat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combivent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sulfate hfa 108 (90 base) mcg/act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sulfate 2.5 mg/3ml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sulfate nebulizer dosage for adults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combivent para nebulizar dosis pediatricas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There are considerable overlaps in the pain descriptors between nociceptive and neuropathic pain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albuterol sulfate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combivent nebule price mercury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combivent inhaler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dosis combivent nebulizer pada anak</a:t>
            </a:r>
            <a:b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dosis de nebulizaciones con combivent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sulfate dosage frequency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sulfate inhalation nebulization solution (2.5 mg/3 ml) 0.083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combivent online purchase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sulfate hfa 108 mcg act aers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combivent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albuterol sulfate solution for nebulizer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combivent monodosis para nebulizacion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combivent respimat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combivent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Customers should also include the original sales receipt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sulfate hfa 90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is a macrolide antibiotic that is used in the treatment of staphylococcal and streptococcal infections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sulfate dosage for infants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tugs at your inner self and doesn&amp;rsquo;t wanna let go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sulfate inhalation solution 0.083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Children with endoscopically diagnosed EE (defined as an endoscopic Hetzel-Dent score  2) were treated once daily for 8 weeks with one of two dose levels of PROTONIX (20 mg or 40 mg)</a:t>
            </a:r>
            <a:b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combivent price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combivent dosage instructions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2015-12-20T01:16:44+04:00</dcterms:created>
  <dcterms:modified xsi:type="dcterms:W3CDTF">2015-12-20T01:16:44+04:00</dcterms:modified>
  <dc:title>Costo De Combivent Respimat - New Combivent Inhalers</dc:title>
  <dc:description>Albuterol sulfate inhalation solution 0.083 cost, albuterol sulfate 4mg tablets, combivent cost, dosis combivent pada anak, inhalation aerosol albuterol sulfate, combivent nebuliser dose, is albuterol sulfate inhalation solution a steroid</dc:description>
  <dc:subject>Costo De Combivent Respimat - New Combivent Inhalers</dc:subject>
  <cp:keywords>albuterol sulfate inhalation (2.5 mg/3ml) 0.083, combivent inhalers, combivent nebulizacion, generic combivent respimat, what is albuterol sulfate hfa, albuterol sulfate syrup 2mg/5ml, buy albuterol sulfate for nebulizer, albuterol sulfate syrup for cough, dosis combivent nebulizer pada anak, buy albuterol sulfate solution for nebulizer</cp:keywords>
  <cp:category/>
</cp:coreProperties>
</file>