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83.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84.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85.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86.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87.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88.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8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90.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91.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92.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93.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94.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95.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9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Clotrimazole Oral Tablets Dose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clotrimazole topical solution for nails</a:t>
            </a:r>
            <a:br/>
            <a:r>
              <a:rPr b="false" i="false" strike="noStrike" sz="1200" u="none">
                <a:solidFill>
                  <a:srgbClr val="FFFFFF"/>
                </a:solidFill>
                <a:latin typeface="Calibri"/>
              </a:rPr>
              <a:t>clotrimazole troche generic</a:t>
            </a:r>
            <a:br/>
            <a:r>
              <a:rPr b="false" i="false" strike="noStrike" sz="1200" u="none">
                <a:solidFill>
                  <a:srgbClr val="FFFFFF"/>
                </a:solidFill>
                <a:latin typeface="Calibri"/>
              </a:rPr>
              <a:t>Sigurdsson was quicker to Soldado's lay-off than Terry to slide his finish past Chelsea keeper Petr Cech.</a:t>
            </a:r>
            <a:br/>
            <a:r>
              <a:rPr b="false" i="false" strike="noStrike" sz="1200" u="none">
                <a:solidFill>
                  <a:srgbClr val="FFFFFF"/>
                </a:solidFill>
                <a:latin typeface="Calibri"/>
              </a:rPr>
              <a:t>clotrimazole 3 reviews</a:t>
            </a:r>
            <a:br/>
            <a:r>
              <a:rPr b="false" i="false" strike="noStrike" sz="1200" u="none">
                <a:solidFill>
                  <a:srgbClr val="FFFFFF"/>
                </a:solidFill>
                <a:latin typeface="Calibri"/>
              </a:rPr>
              <a:t>canesten cream clotrimazole hydrocortisone 30g</a:t>
            </a:r>
            <a:br/>
            <a:r>
              <a:rPr b="false" i="false" strike="noStrike" sz="1200" u="none">
                <a:solidFill>
                  <a:srgbClr val="FFFFFF"/>
                </a:solidFill>
                <a:latin typeface="Calibri"/>
              </a:rPr>
              <a:t>The precipitate did not preclude continued use of ciprofloxacin, nor did it adversely affect the clinical course of the ulcer or visual outcome.</a:t>
            </a:r>
            <a:br/>
            <a:r>
              <a:rPr b="false" i="false" strike="noStrike" sz="1200" u="none">
                <a:solidFill>
                  <a:srgbClr val="FFFFFF"/>
                </a:solidFill>
                <a:latin typeface="Calibri"/>
              </a:rPr>
              <a:t>canesten clotrimazole 1 solution</a:t>
            </a:r>
            <a:br/>
            <a:r>
              <a:rPr b="false" i="false" strike="noStrike" sz="1200" u="none">
                <a:solidFill>
                  <a:srgbClr val="FFFFFF"/>
                </a:solidFill>
                <a:latin typeface="Calibri"/>
              </a:rPr>
              <a:t>clotrimazole 1 cream bp</a:t>
            </a:r>
            <a:br/>
            <a:r>
              <a:rPr b="false" i="false" strike="noStrike" sz="1200" u="none">
                <a:solidFill>
                  <a:srgbClr val="FFFFFF"/>
                </a:solidFill>
                <a:latin typeface="Calibri"/>
              </a:rPr>
              <a:t>It should be over soon, as the brain chemicals return to homeostasis.</a:t>
            </a:r>
            <a:br/>
            <a:r>
              <a:rPr b="false" i="false" strike="noStrike" sz="1200" u="none">
                <a:solidFill>
                  <a:srgbClr val="FFFFFF"/>
                </a:solidFill>
                <a:latin typeface="Calibri"/>
              </a:rPr>
              <a:t>clotrimazole 1 in hc 2.5 cream</a:t>
            </a:r>
            <a:br/>
            <a:r>
              <a:rPr b="false" i="false" strike="noStrike" sz="1200" u="none">
                <a:solidFill>
                  <a:srgbClr val="FFFFFF"/>
                </a:solidFill>
                <a:latin typeface="Calibri"/>
              </a:rPr>
              <a:t>where can i buy clotrimazole cream</a:t>
            </a:r>
            <a:br/>
            <a:r>
              <a:rPr b="false" i="false" strike="noStrike" sz="1200" u="none">
                <a:solidFill>
                  <a:srgbClr val="FFFFFF"/>
                </a:solidFill>
                <a:latin typeface="Calibri"/>
              </a:rPr>
              <a:t>For further information, the reader is referred to a text on epidemiological methods.</a:t>
            </a:r>
            <a:br/>
            <a:r>
              <a:rPr b="false" i="false" strike="noStrike" sz="1200" u="none">
                <a:solidFill>
                  <a:srgbClr val="FFFFFF"/>
                </a:solidFill>
                <a:latin typeface="Calibri"/>
              </a:rPr>
              <a:t>clotrimazole 1 percent cream</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care clotrimazole cream 1 20g</a:t>
            </a:r>
            <a:br/>
            <a:r>
              <a:rPr b="false" i="false" strike="noStrike" sz="1200" u="none">
                <a:solidFill>
                  <a:srgbClr val="FFFFFF"/>
                </a:solidFill>
                <a:latin typeface="Calibri"/>
              </a:rPr>
              <a:t>will clotrimazole cream treat ringworm</a:t>
            </a:r>
            <a:br/>
            <a:r>
              <a:rPr b="false" i="false" strike="noStrike" sz="1200" u="none">
                <a:solidFill>
                  <a:srgbClr val="FFFFFF"/>
                </a:solidFill>
                <a:latin typeface="Calibri"/>
              </a:rPr>
              <a:t>You have to acknowledge the selection bias in this study though--the conclusions are hardly surprising considering the way subjects were recruited</a:t>
            </a:r>
            <a:br/>
            <a:r>
              <a:rPr b="false" i="false" strike="noStrike" sz="1200" u="none">
                <a:solidFill>
                  <a:srgbClr val="FFFFFF"/>
                </a:solidFill>
                <a:latin typeface="Calibri"/>
              </a:rPr>
              <a:t>oral clotrimazole breastfeeding</a:t>
            </a:r>
            <a:br/>
            <a:r>
              <a:rPr b="false" i="false" strike="noStrike" sz="1200" u="none">
                <a:solidFill>
                  <a:srgbClr val="FFFFFF"/>
                </a:solidFill>
                <a:latin typeface="Calibri"/>
              </a:rPr>
              <a:t>lotrisone cost</a:t>
            </a:r>
            <a:br/>
            <a:r>
              <a:rPr b="false" i="false" strike="noStrike" sz="1200" u="none">
                <a:solidFill>
                  <a:srgbClr val="FFFFFF"/>
                </a:solidFill>
                <a:latin typeface="Calibri"/>
              </a:rPr>
              <a:t>buy clotrimazole cream 1</a:t>
            </a:r>
            <a:br/>
            <a:r>
              <a:rPr b="false" i="false" strike="noStrike" sz="1200" u="none">
                <a:solidFill>
                  <a:srgbClr val="FFFFFF"/>
                </a:solidFill>
                <a:latin typeface="Calibri"/>
              </a:rPr>
              <a:t>Sorry, you must have the wrong number loan officer script "Don't Ask/Don't Tell was repealed to end discrimination against service members on the basis of sexual orientation and identity," Rep</a:t>
            </a:r>
            <a:br/>
            <a:r>
              <a:rPr b="false" i="false" strike="noStrike" sz="1200" u="none">
                <a:solidFill>
                  <a:srgbClr val="FFFFFF"/>
                </a:solidFill>
                <a:latin typeface="Calibri"/>
              </a:rPr>
              <a:t>clotrimazole cream usp 1 uses</a:t>
            </a:r>
            <a:br/>
            <a:r>
              <a:rPr b="false" i="false" strike="noStrike" sz="1200" u="none">
                <a:solidFill>
                  <a:srgbClr val="FFFFFF"/>
                </a:solidFill>
                <a:latin typeface="Calibri"/>
              </a:rPr>
              <a:t>equate clotrimazole cream walmart</a:t>
            </a:r>
            <a:br/>
            <a:r>
              <a:rPr b="false" i="false" strike="noStrike" sz="1200" u="none">
                <a:solidFill>
                  <a:srgbClr val="FFFFFF"/>
                </a:solidFill>
                <a:latin typeface="Calibri"/>
              </a:rPr>
              <a:t>One might counter that presymptomatic hd could be studied using onset of clinical symptoms as a clinical endpoint.</a:t>
            </a:r>
            <a:br/>
            <a:r>
              <a:rPr b="false" i="false" strike="noStrike" sz="1200" u="none">
                <a:solidFill>
                  <a:srgbClr val="FFFFFF"/>
                </a:solidFill>
                <a:latin typeface="Calibri"/>
              </a:rPr>
              <a:t>clotrimazole cream 1 yeast infection</a:t>
            </a:r>
            <a:br/>
            <a:r>
              <a:rPr b="false" i="false" strike="noStrike" sz="1200" u="none">
                <a:solidFill>
                  <a:srgbClr val="FFFFFF"/>
                </a:solidFill>
                <a:latin typeface="Calibri"/>
              </a:rPr>
              <a:t>clotrimazole 10 cream pregnancy</a:t>
            </a:r>
            <a:br/>
            <a:r>
              <a:rPr b="false" i="false" strike="noStrike" sz="1200" u="none">
                <a:solidFill>
                  <a:srgbClr val="FFFFFF"/>
                </a:solidFill>
                <a:latin typeface="Calibri"/>
              </a:rPr>
              <a:t>Signs and symptoms of hyponatremia include headache,difficulty concentrating, memory impairment, confusion, weakness, andunsteadiness, which may lead to falls</a:t>
            </a:r>
            <a:br/>
            <a:r>
              <a:rPr b="false" i="false" strike="noStrike" sz="1200" u="none">
                <a:solidFill>
                  <a:srgbClr val="FFFFFF"/>
                </a:solidFill>
                <a:latin typeface="Calibri"/>
              </a:rPr>
              <a:t>lotrimin af antifungal clotrimazole cream</a:t>
            </a:r>
            <a:br/>
            <a:r>
              <a:rPr b="false" i="false" strike="noStrike" sz="1200" u="none">
                <a:solidFill>
                  <a:srgbClr val="FFFFFF"/>
                </a:solidFill>
                <a:latin typeface="Calibri"/>
              </a:rPr>
              <a:t>clotrimazole drops in eye</a:t>
            </a:r>
            <a:br/>
            <a:r>
              <a:rPr b="false" i="false" strike="noStrike" sz="1200" u="none">
                <a:solidFill>
                  <a:srgbClr val="FFFFFF"/>
                </a:solidFill>
                <a:latin typeface="Calibri"/>
              </a:rPr>
              <a:t>clotrimazole 500mg tablet</a:t>
            </a:r>
            <a:br/>
            <a:r>
              <a:rPr b="false" i="false" strike="noStrike" sz="1200" u="none">
                <a:solidFill>
                  <a:srgbClr val="FFFFFF"/>
                </a:solidFill>
                <a:latin typeface="Calibri"/>
              </a:rPr>
              <a:t>antifungal clotrimazole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clotrimazole 1 topical cream</a:t>
            </a:r>
            <a:br/>
            <a:r>
              <a:rPr b="false" i="false" strike="noStrike" sz="1200" u="none">
                <a:solidFill>
                  <a:srgbClr val="FFFFFF"/>
                </a:solidFill>
                <a:latin typeface="Calibri"/>
              </a:rPr>
              <a:t>Well, tamoxifen is apparently still quite potent in the liver</a:t>
            </a:r>
            <a:br/>
            <a:r>
              <a:rPr b="false" i="false" strike="noStrike" sz="1200" u="none">
                <a:solidFill>
                  <a:srgbClr val="FFFFFF"/>
                </a:solidFill>
                <a:latin typeface="Calibri"/>
              </a:rPr>
              <a:t>clotrimazole 500mg pessary price</a:t>
            </a:r>
            <a:br/>
            <a:r>
              <a:rPr b="false" i="false" strike="noStrike" sz="1200" u="none">
                <a:solidFill>
                  <a:srgbClr val="FFFFFF"/>
                </a:solidFill>
                <a:latin typeface="Calibri"/>
              </a:rPr>
              <a:t>can you use clotrimazole cream usp 1 for yeast infection</a:t>
            </a:r>
            <a:br/>
            <a:r>
              <a:rPr b="false" i="false" strike="noStrike" sz="1200" u="none">
                <a:solidFill>
                  <a:srgbClr val="FFFFFF"/>
                </a:solidFill>
                <a:latin typeface="Calibri"/>
              </a:rPr>
              <a:t>clotrimazole cream used to treat ringworm</a:t>
            </a:r>
            <a:br/>
            <a:r>
              <a:rPr b="false" i="false" strike="noStrike" sz="1200" u="none">
                <a:solidFill>
                  <a:srgbClr val="FFFFFF"/>
                </a:solidFill>
                <a:latin typeface="Calibri"/>
              </a:rPr>
              <a:t>nystatin clotrimazole or miconazole for babies</a:t>
            </a:r>
            <a:br/>
            <a:r>
              <a:rPr b="false" i="false" strike="noStrike" sz="1200" u="none">
                <a:solidFill>
                  <a:srgbClr val="FFFFFF"/>
                </a:solidFill>
                <a:latin typeface="Calibri"/>
              </a:rPr>
              <a:t>clotrimazole usp 1 uses</a:t>
            </a:r>
            <a:br/>
            <a:r>
              <a:rPr b="false" i="false" strike="noStrike" sz="1200" u="none">
                <a:solidFill>
                  <a:srgbClr val="FFFFFF"/>
                </a:solidFill>
                <a:latin typeface="Calibri"/>
              </a:rPr>
              <a:t>clotrimazole 2 percent cream</a:t>
            </a:r>
            <a:br/>
            <a:r>
              <a:rPr b="false" i="false" strike="noStrike" sz="1200" u="none">
                <a:solidFill>
                  <a:srgbClr val="FFFFFF"/>
                </a:solidFill>
                <a:latin typeface="Calibri"/>
              </a:rPr>
              <a:t>clotrimazole otc age</a:t>
            </a:r>
            <a:br/>
            <a:r>
              <a:rPr b="false" i="false" strike="noStrike" sz="1200" u="none">
                <a:solidFill>
                  <a:srgbClr val="FFFFFF"/>
                </a:solidFill>
                <a:latin typeface="Calibri"/>
              </a:rPr>
              <a:t>No debe reiniciar por propia iniciativa el tratamiento con terbinafina sin antes consultar con su mco, ni recomendar su toma a otra persona, aunque parezca tener los mismos somas que usted</a:t>
            </a:r>
            <a:br/>
            <a:r>
              <a:rPr b="false" i="false" strike="noStrike" sz="1200" u="none">
                <a:solidFill>
                  <a:srgbClr val="FFFFFF"/>
                </a:solidFill>
                <a:latin typeface="Calibri"/>
              </a:rPr>
              <a:t>clotrimazole lotion 1</a:t>
            </a:r>
            <a:br/>
            <a:r>
              <a:rPr b="false" i="false" strike="noStrike" sz="1200" u="none">
                <a:solidFill>
                  <a:srgbClr val="FFFFFF"/>
                </a:solidFill>
                <a:latin typeface="Calibri"/>
              </a:rPr>
              <a:t>clotrimazole 2 boots</a:t>
            </a:r>
            <a:br/>
            <a:r>
              <a:rPr b="false" i="false" strike="noStrike" sz="1200" u="none">
                <a:solidFill>
                  <a:srgbClr val="FFFFFF"/>
                </a:solidFill>
                <a:latin typeface="Calibri"/>
              </a:rPr>
              <a:t>clotrimazole or miconazole for yeast infection</a:t>
            </a:r>
            <a:br/>
            <a:r>
              <a:rPr b="false" i="false" strike="noStrike" sz="1200" u="none">
                <a:solidFill>
                  <a:srgbClr val="FFFFFF"/>
                </a:solidFill>
                <a:latin typeface="Calibri"/>
              </a:rPr>
              <a:t>Alli, which is taken with meals, would prevent the body from absorbing about 4.75 fat grams or about 43 calories</a:t>
            </a:r>
            <a:br/>
            <a:r>
              <a:rPr b="false" i="false" strike="noStrike" sz="1200" u="none">
                <a:solidFill>
                  <a:srgbClr val="FFFFFF"/>
                </a:solidFill>
                <a:latin typeface="Calibri"/>
              </a:rPr>
              <a:t>clotrimazole cream 1 walgreens</a:t>
            </a:r>
            <a:br/>
            <a:r>
              <a:rPr b="false" i="false" strike="noStrike" sz="1200" u="none">
                <a:solidFill>
                  <a:srgbClr val="FFFFFF"/>
                </a:solidFill>
                <a:latin typeface="Calibri"/>
              </a:rPr>
              <a:t>generic lotrisone lotion</a:t>
            </a:r>
            <a:br/>
            <a:r>
              <a:rPr b="false" i="false" strike="noStrike" sz="1200" u="none">
                <a:solidFill>
                  <a:srgbClr val="FFFFFF"/>
                </a:solidFill>
                <a:latin typeface="Calibri"/>
              </a:rPr>
              <a:t>clotrimazole 7 rite aid</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clotrimazole or miconazole for diaper rash</a:t>
            </a:r>
            <a:br/>
            <a:r>
              <a:rPr b="false" i="false" strike="noStrike" sz="1200" u="none">
                <a:solidFill>
                  <a:srgbClr val="FFFFFF"/>
                </a:solidFill>
                <a:latin typeface="Calibri"/>
              </a:rPr>
              <a:t>clotrimazole pessaries bp</a:t>
            </a:r>
            <a:br/>
            <a:r>
              <a:rPr b="false" i="false" strike="noStrike" sz="1200" u="none">
                <a:solidFill>
                  <a:srgbClr val="FFFFFF"/>
                </a:solidFill>
                <a:latin typeface="Calibri"/>
              </a:rPr>
              <a:t>clotrimazole usp 1 yeast infection</a:t>
            </a:r>
            <a:br/>
            <a:r>
              <a:rPr b="false" i="false" strike="noStrike" sz="1200" u="none">
                <a:solidFill>
                  <a:srgbClr val="FFFFFF"/>
                </a:solidFill>
                <a:latin typeface="Calibri"/>
              </a:rPr>
              <a:t>clotrimazole topical cream shoppers drug mart</a:t>
            </a:r>
            <a:br/>
            <a:r>
              <a:rPr b="false" i="false" strike="noStrike" sz="1200" u="none">
                <a:solidFill>
                  <a:srgbClr val="FFFFFF"/>
                </a:solidFill>
                <a:latin typeface="Calibri"/>
              </a:rPr>
              <a:t>buy effexor canada no prescription</a:t>
            </a:r>
            <a:br/>
            <a:r>
              <a:rPr b="false" i="false" strike="noStrike" sz="1200" u="none">
                <a:solidFill>
                  <a:srgbClr val="FFFFFF"/>
                </a:solidFill>
                <a:latin typeface="Calibri"/>
              </a:rPr>
              <a:t>clotrimazole cream 20g</a:t>
            </a:r>
            <a:br/>
            <a:r>
              <a:rPr b="false" i="false" strike="noStrike" sz="1200" u="none">
                <a:solidFill>
                  <a:srgbClr val="FFFFFF"/>
                </a:solidFill>
                <a:latin typeface="Calibri"/>
              </a:rPr>
              <a:t>ic clotrimazole 10mg troche</a:t>
            </a:r>
            <a:br/>
            <a:r>
              <a:rPr b="false" i="false" strike="noStrike" sz="1200" u="none">
                <a:solidFill>
                  <a:srgbClr val="FFFFFF"/>
                </a:solidFill>
                <a:latin typeface="Calibri"/>
              </a:rPr>
              <a:t>lotrisone cream purchase</a:t>
            </a:r>
            <a:br/>
            <a:r>
              <a:rPr b="false" i="false" strike="noStrike" sz="1200" u="none">
                <a:solidFill>
                  <a:srgbClr val="FFFFFF"/>
                </a:solidFill>
                <a:latin typeface="Calibri"/>
              </a:rPr>
              <a:t>canesten clotrimazole antifungal cream 50g thrush</a:t>
            </a:r>
            <a:br/>
            <a:r>
              <a:rPr b="false" i="false" strike="noStrike" sz="1200" u="none">
                <a:solidFill>
                  <a:srgbClr val="FFFFFF"/>
                </a:solidFill>
                <a:latin typeface="Calibri"/>
              </a:rPr>
              <a:t>They all go away after a little while so don&amp;#39;t freak yourself out like I did.</a:t>
            </a:r>
            <a:br/>
            <a:r>
              <a:rPr b="false" i="false" strike="noStrike" sz="1200" u="none">
                <a:solidFill>
                  <a:srgbClr val="FFFFFF"/>
                </a:solidFill>
                <a:latin typeface="Calibri"/>
              </a:rPr>
              <a:t>can clotrimazole cream usp 1 be used on face</a:t>
            </a:r>
            <a:br/>
            <a:r>
              <a:rPr b="false" i="false" strike="noStrike" sz="1200" u="none">
                <a:solidFill>
                  <a:srgbClr val="FFFFFF"/>
                </a:solidFill>
                <a:latin typeface="Calibri"/>
              </a:rPr>
              <a:t>clotrimazole degradation products</a:t>
            </a:r>
            <a:br/>
            <a:r>
              <a:rPr b="false" i="false" strike="noStrike" sz="1200" u="none">
                <a:solidFill>
                  <a:srgbClr val="FFFFFF"/>
                </a:solidFill>
                <a:latin typeface="Calibri"/>
              </a:rPr>
              <a:t>Pakistan is north and west of India and it has influences of the neighbouring races from Central Asia and Middle East</a:t>
            </a:r>
            <a:br/>
            <a:r>
              <a:rPr b="false" i="false" strike="noStrike" sz="1200" u="none">
                <a:solidFill>
                  <a:srgbClr val="FFFFFF"/>
                </a:solidFill>
                <a:latin typeface="Calibri"/>
              </a:rPr>
              <a:t>clotrimazole spray ear</a:t>
            </a:r>
            <a:br/>
            <a:r>
              <a:rPr b="false" i="false" strike="noStrike" sz="1200" u="none">
                <a:solidFill>
                  <a:srgbClr val="FFFFFF"/>
                </a:solidFill>
                <a:latin typeface="Calibri"/>
              </a:rPr>
              <a:t>clotrimazole cream usp 1 buy</a:t>
            </a:r>
            <a:br/>
            <a:r>
              <a:rPr b="false" i="false" strike="noStrike" sz="1200" u="none">
                <a:solidFill>
                  <a:srgbClr val="FFFFFF"/>
                </a:solidFill>
                <a:latin typeface="Calibri"/>
              </a:rPr>
              <a:t>clotrimazole tablet india</a:t>
            </a:r>
            <a:br/>
            <a:r>
              <a:rPr b="false" i="false" strike="noStrike" sz="1200" u="none">
                <a:solidFill>
                  <a:srgbClr val="FFFFFF"/>
                </a:solidFill>
                <a:latin typeface="Calibri"/>
              </a:rPr>
              <a:t>So far no problems at all Only the first two weeks I had a little peeling but it wasn&amp;rsquo;t bad at all.</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otc antifungal clotrimazole</a:t>
            </a:r>
            <a:br/>
            <a:r>
              <a:rPr b="false" i="false" strike="noStrike" sz="1200" u="none">
                <a:solidFill>
                  <a:srgbClr val="FFFFFF"/>
                </a:solidFill>
                <a:latin typeface="Calibri"/>
              </a:rPr>
              <a:t>"No country in Africa, including South Africa, is meeting its current power needs and without power you can't expect a lot of investment right away."</a:t>
            </a:r>
            <a:br/>
            <a:r>
              <a:rPr b="false" i="false" strike="noStrike" sz="1200" u="none">
                <a:solidFill>
                  <a:srgbClr val="FFFFFF"/>
                </a:solidFill>
                <a:latin typeface="Calibri"/>
              </a:rPr>
              <a:t>clotrimazole cream usp 1 yeast infection</a:t>
            </a:r>
            <a:br/>
            <a:r>
              <a:rPr b="false" i="false" strike="noStrike" sz="1200" u="none">
                <a:solidFill>
                  <a:srgbClr val="FFFFFF"/>
                </a:solidFill>
                <a:latin typeface="Calibri"/>
              </a:rPr>
              <a:t>clotrimazole 1 solution for nail fungus</a:t>
            </a:r>
            <a:br/>
            <a:r>
              <a:rPr b="false" i="false" strike="noStrike" sz="1200" u="none">
                <a:solidFill>
                  <a:srgbClr val="FFFFFF"/>
                </a:solidFill>
                <a:latin typeface="Calibri"/>
              </a:rPr>
              <a:t>clotrimazole 200 mg tablet</a:t>
            </a:r>
            <a:br/>
            <a:r>
              <a:rPr b="false" i="false" strike="noStrike" sz="1200" u="none">
                <a:solidFill>
                  <a:srgbClr val="FFFFFF"/>
                </a:solidFill>
                <a:latin typeface="Calibri"/>
              </a:rPr>
              <a:t>Zelf heb ik het wel geprobeerd, omdat koolteer wel heel goed werkt tegen schilfering, roodheid en jeuk, maar het irriteerde bij mij echt te veel</a:t>
            </a:r>
            <a:br/>
            <a:r>
              <a:rPr b="false" i="false" strike="noStrike" sz="1200" u="none">
                <a:solidFill>
                  <a:srgbClr val="FFFFFF"/>
                </a:solidFill>
                <a:latin typeface="Calibri"/>
              </a:rPr>
              <a:t>clotrimazole ear drops canada</a:t>
            </a:r>
            <a:br/>
            <a:r>
              <a:rPr b="false" i="false" strike="noStrike" sz="1200" u="none">
                <a:solidFill>
                  <a:srgbClr val="FFFFFF"/>
                </a:solidFill>
                <a:latin typeface="Calibri"/>
              </a:rPr>
              <a:t>oral clotrimazole dosage</a:t>
            </a:r>
            <a:br/>
            <a:r>
              <a:rPr b="false" i="false" strike="noStrike" sz="1200" u="none">
                <a:solidFill>
                  <a:srgbClr val="FFFFFF"/>
                </a:solidFill>
                <a:latin typeface="Calibri"/>
              </a:rPr>
              <a:t>clotrimazole gel 2 w/w</a:t>
            </a:r>
            <a:br/>
            <a:r>
              <a:rPr b="false" i="false" strike="noStrike" sz="1200" u="none">
                <a:solidFill>
                  <a:srgbClr val="FFFFFF"/>
                </a:solidFill>
                <a:latin typeface="Calibri"/>
              </a:rPr>
              <a:t>Case control studies provide a measure of the relative risk of disease, namely, a ratio of the incidence of a disease among oral-contraceptive users to that among nonusers</a:t>
            </a:r>
            <a:br/>
            <a:r>
              <a:rPr b="false" i="false" strike="noStrike" sz="1200" u="none">
                <a:solidFill>
                  <a:srgbClr val="FFFFFF"/>
                </a:solidFill>
                <a:latin typeface="Calibri"/>
              </a:rPr>
              <a:t>clotrimazole pessary 200mg</a:t>
            </a:r>
            <a:br/>
            <a:r>
              <a:rPr b="false" i="false" strike="noStrike" sz="1200" u="none">
                <a:solidFill>
                  <a:srgbClr val="FFFFFF"/>
                </a:solidFill>
                <a:latin typeface="Calibri"/>
              </a:rPr>
              <a:t>clotrimazole 1 cream 15gm</a:t>
            </a:r>
            <a:br/>
            <a:r>
              <a:rPr b="false" i="false" strike="noStrike" sz="1200" u="none">
                <a:solidFill>
                  <a:srgbClr val="FFFFFF"/>
                </a:solidFill>
                <a:latin typeface="Calibri"/>
              </a:rPr>
              <a:t>I&amp;rsquo;m a 44 year old woman with 2 children who has had most of her life taken away.</a:t>
            </a:r>
            <a:br/>
            <a:r>
              <a:rPr b="false" i="false" strike="noStrike" sz="1200" u="none">
                <a:solidFill>
                  <a:srgbClr val="FFFFFF"/>
                </a:solidFill>
                <a:latin typeface="Calibri"/>
              </a:rPr>
              <a:t>clotrimazole 200 mg pessaries</a:t>
            </a:r>
            <a:br/>
            <a:r>
              <a:rPr b="false" i="false" strike="noStrike" sz="1200" u="none">
                <a:solidFill>
                  <a:srgbClr val="FFFFFF"/>
                </a:solidFill>
                <a:latin typeface="Calibri"/>
              </a:rPr>
              <a:t>Milken, barred from the securities industry, has been actively engaged in philanthropy.</a:t>
            </a:r>
            <a:br/>
            <a:r>
              <a:rPr b="false" i="false" strike="noStrike" sz="1200" u="none">
                <a:solidFill>
                  <a:srgbClr val="FFFFFF"/>
                </a:solidFill>
                <a:latin typeface="Calibri"/>
              </a:rPr>
              <a:t>clotrimazole topical solution</a:t>
            </a:r>
            <a:br/>
            <a:r>
              <a:rPr b="false" i="false" strike="noStrike" sz="1200" u="none">
                <a:solidFill>
                  <a:srgbClr val="FFFFFF"/>
                </a:solidFill>
                <a:latin typeface="Calibri"/>
              </a:rPr>
              <a:t>In fact, the number of children who die every year before age five has declined significantly in the last two decades and continues to drop at record rates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best price for lotrisone</a:t>
            </a:r>
            <a:br/>
            <a:r>
              <a:rPr b="false" i="false" strike="noStrike" sz="1200" u="none">
                <a:solidFill>
                  <a:srgbClr val="FFFFFF"/>
                </a:solidFill>
                <a:latin typeface="Calibri"/>
              </a:rPr>
              <a:t>lotrisone cream generic price</a:t>
            </a:r>
            <a:br/>
            <a:r>
              <a:rPr b="false" i="false" strike="noStrike" sz="1200" u="none">
                <a:solidFill>
                  <a:srgbClr val="FFFFFF"/>
                </a:solidFill>
                <a:latin typeface="Calibri"/>
              </a:rPr>
              <a:t>care clotrimazole cream 1 boots</a:t>
            </a:r>
            <a:br/>
            <a:r>
              <a:rPr b="false" i="false" strike="noStrike" sz="1200" u="none">
                <a:solidFill>
                  <a:srgbClr val="FFFFFF"/>
                </a:solidFill>
                <a:latin typeface="Calibri"/>
              </a:rPr>
              <a:t>Think back to the first time it started and if you have any kind of internal birth control you may want to consider having it removed to see if anything changes</a:t>
            </a:r>
            <a:br/>
            <a:r>
              <a:rPr b="false" i="false" strike="noStrike" sz="1200" u="none">
                <a:solidFill>
                  <a:srgbClr val="FFFFFF"/>
                </a:solidFill>
                <a:latin typeface="Calibri"/>
              </a:rPr>
              <a:t>clotrimazole otc</a:t>
            </a:r>
            <a:br/>
            <a:r>
              <a:rPr b="false" i="false" strike="noStrike" sz="1200" u="none">
                <a:solidFill>
                  <a:srgbClr val="FFFFFF"/>
                </a:solidFill>
                <a:latin typeface="Calibri"/>
              </a:rPr>
              <a:t>clotrimazole 1 cream 45gm</a:t>
            </a:r>
            <a:br/>
            <a:r>
              <a:rPr b="false" i="false" strike="noStrike" sz="1200" u="none">
                <a:solidFill>
                  <a:srgbClr val="FFFFFF"/>
                </a:solidFill>
                <a:latin typeface="Calibri"/>
              </a:rPr>
              <a:t>2014,These factors will include a storage cost build up, a collection volume of asking cycles, as well as heating tenderness.</a:t>
            </a:r>
            <a:br/>
            <a:r>
              <a:rPr b="false" i="false" strike="noStrike" sz="1200" u="none">
                <a:solidFill>
                  <a:srgbClr val="FFFFFF"/>
                </a:solidFill>
                <a:latin typeface="Calibri"/>
              </a:rPr>
              <a:t>closcript topical clotrimazole cream</a:t>
            </a:r>
            <a:br/>
            <a:r>
              <a:rPr b="false" i="false" strike="noStrike" sz="1200" u="none">
                <a:solidFill>
                  <a:srgbClr val="FFFFFF"/>
                </a:solidFill>
                <a:latin typeface="Calibri"/>
              </a:rPr>
              <a:t>can you use clotrimazole antifungal cream for thrush</a:t>
            </a:r>
            <a:br/>
            <a:r>
              <a:rPr b="false" i="false" strike="noStrike" sz="1200" u="none">
                <a:solidFill>
                  <a:srgbClr val="FFFFFF"/>
                </a:solidFill>
                <a:latin typeface="Calibri"/>
              </a:rPr>
              <a:t>lotrisone lotion used</a:t>
            </a:r>
            <a:br/>
            <a:r>
              <a:rPr b="false" i="false" strike="noStrike" sz="1200" u="none">
                <a:solidFill>
                  <a:srgbClr val="FFFFFF"/>
                </a:solidFill>
                <a:latin typeface="Calibri"/>
              </a:rPr>
              <a:t>clotrimazole ear drops india</a:t>
            </a:r>
            <a:br/>
            <a:r>
              <a:rPr b="false" i="false" strike="noStrike" sz="1200" u="none">
                <a:solidFill>
                  <a:srgbClr val="FFFFFF"/>
                </a:solidFill>
                <a:latin typeface="Calibri"/>
              </a:rPr>
              <a:t>what is clotrimazole 10 mg used for</a:t>
            </a:r>
            <a:br/>
            <a:r>
              <a:rPr b="false" i="false" strike="noStrike" sz="1200" u="none">
                <a:solidFill>
                  <a:srgbClr val="FFFFFF"/>
                </a:solidFill>
                <a:latin typeface="Calibri"/>
              </a:rPr>
              <a:t>I live in Scotland and can't get antidepressants despite being a victim of bullying, and was wondering how others are having access to medicine</a:t>
            </a:r>
            <a:br/>
            <a:r>
              <a:rPr b="false" i="false" strike="noStrike" sz="1200" u="none">
                <a:solidFill>
                  <a:srgbClr val="FFFFFF"/>
                </a:solidFill>
                <a:latin typeface="Calibri"/>
              </a:rPr>
              <a:t>where can i purchase lotrisone cream</a:t>
            </a:r>
            <a:br/>
            <a:r>
              <a:rPr b="false" i="false" strike="noStrike" sz="1200" u="none">
                <a:solidFill>
                  <a:srgbClr val="FFFFFF"/>
                </a:solidFill>
                <a:latin typeface="Calibri"/>
              </a:rPr>
              <a:t>Topamax Dangers Kidney Stones Lose Weight After Prozac Stop Msm And Vitamin C Organic Sulfur Orlistat Healthy Eating Plan</a:t>
            </a:r>
            <a:br/>
            <a:r>
              <a:rPr b="false" i="false" strike="noStrike" sz="1200" u="none">
                <a:solidFill>
                  <a:srgbClr val="FFFFFF"/>
                </a:solidFill>
                <a:latin typeface="Calibri"/>
              </a:rPr>
              <a:t>clotrimazole 7</a:t>
            </a:r>
            <a:br/>
            <a:r>
              <a:rPr b="false" i="false" strike="noStrike" sz="1200" u="none">
                <a:solidFill>
                  <a:srgbClr val="FFFFFF"/>
                </a:solidFill>
                <a:latin typeface="Calibri"/>
              </a:rPr>
              <a:t>can clotrimazole cream uses yeast infection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Heb hiervoor zelf een afspraak met de arts gemaakt en om een alternatief voor de Diane verzocht</a:t>
            </a:r>
            <a:br/>
            <a:r>
              <a:rPr b="false" i="false" strike="noStrike" sz="1200" u="none">
                <a:solidFill>
                  <a:srgbClr val="FFFFFF"/>
                </a:solidFill>
                <a:latin typeface="Calibri"/>
              </a:rPr>
              <a:t>miconazole or clotrimazole cream</a:t>
            </a:r>
            <a:br/>
            <a:r>
              <a:rPr b="false" i="false" strike="noStrike" sz="1200" u="none">
                <a:solidFill>
                  <a:srgbClr val="FFFFFF"/>
                </a:solidFill>
                <a:latin typeface="Calibri"/>
              </a:rPr>
              <a:t>lotrisone cream</a:t>
            </a:r>
            <a:br/>
            <a:r>
              <a:rPr b="false" i="false" strike="noStrike" sz="1200" u="none">
                <a:solidFill>
                  <a:srgbClr val="FFFFFF"/>
                </a:solidFill>
                <a:latin typeface="Calibri"/>
              </a:rPr>
              <a:t>topical antifungal clotrimazole</a:t>
            </a:r>
            <a:br/>
            <a:r>
              <a:rPr b="false" i="false" strike="noStrike" sz="1200" u="none">
                <a:solidFill>
                  <a:srgbClr val="FFFFFF"/>
                </a:solidFill>
                <a:latin typeface="Calibri"/>
              </a:rPr>
              <a:t>clotrimazole 3 day treatment reviews</a:t>
            </a:r>
            <a:br/>
            <a:r>
              <a:rPr b="false" i="false" strike="noStrike" sz="1200" u="none">
                <a:solidFill>
                  <a:srgbClr val="FFFFFF"/>
                </a:solidFill>
                <a:latin typeface="Calibri"/>
              </a:rPr>
              <a:t>The prospect of being bald by my mid-to-late twenties terrified me</a:t>
            </a:r>
            <a:br/>
            <a:r>
              <a:rPr b="false" i="false" strike="noStrike" sz="1200" u="none">
                <a:solidFill>
                  <a:srgbClr val="FFFFFF"/>
                </a:solidFill>
                <a:latin typeface="Calibri"/>
              </a:rPr>
              <a:t>clotrimazole 7 day</a:t>
            </a:r>
            <a:br/>
            <a:r>
              <a:rPr b="false" i="false" strike="noStrike" sz="1200" u="none">
                <a:solidFill>
                  <a:srgbClr val="FFFFFF"/>
                </a:solidFill>
                <a:latin typeface="Calibri"/>
              </a:rPr>
              <a:t>In my long history of drug taking (all legal prescriptions), I have always needed the upper dosage limit for the drug to work for me</a:t>
            </a:r>
            <a:br/>
            <a:r>
              <a:rPr b="false" i="false" strike="noStrike" sz="1200" u="none">
                <a:solidFill>
                  <a:srgbClr val="FFFFFF"/>
                </a:solidFill>
                <a:latin typeface="Calibri"/>
              </a:rPr>
              <a:t>creams that contain miconazole clotrimazole</a:t>
            </a:r>
            <a:br/>
            <a:r>
              <a:rPr b="false" i="false" strike="noStrike" sz="1200" u="none">
                <a:solidFill>
                  <a:srgbClr val="FFFFFF"/>
                </a:solidFill>
                <a:latin typeface="Calibri"/>
              </a:rPr>
              <a:t>lotrisone uses</a:t>
            </a:r>
            <a:br/>
            <a:r>
              <a:rPr b="false" i="false" strike="noStrike" sz="1200" u="none">
                <a:solidFill>
                  <a:srgbClr val="FFFFFF"/>
                </a:solidFill>
                <a:latin typeface="Calibri"/>
              </a:rPr>
              <a:t>buy lotrisone online</a:t>
            </a:r>
            <a:br/>
            <a:r>
              <a:rPr b="false" i="false" strike="noStrike" sz="1200" u="none">
                <a:solidFill>
                  <a:srgbClr val="FFFFFF"/>
                </a:solidFill>
                <a:latin typeface="Calibri"/>
              </a:rPr>
              <a:t>Volgens de huisarts is het idd rosacea, hiervoor metronidazol creme, al met de derde tube bezig, het lijkt af en toe beter, maar toch zie ik er bij tijden niet uit</a:t>
            </a:r>
            <a:br/>
            <a:r>
              <a:rPr b="false" i="false" strike="noStrike" sz="1200" u="none">
                <a:solidFill>
                  <a:srgbClr val="FFFFFF"/>
                </a:solidFill>
                <a:latin typeface="Calibri"/>
              </a:rPr>
              <a:t>clotrimazole 10mg troche reviews</a:t>
            </a:r>
            <a:br/>
            <a:r>
              <a:rPr b="false" i="false" strike="noStrike" sz="1200" u="none">
                <a:solidFill>
                  <a:srgbClr val="FFFFFF"/>
                </a:solidFill>
                <a:latin typeface="Calibri"/>
              </a:rPr>
              <a:t>clotrimazole cream usp 1 en espanol</a:t>
            </a:r>
            <a:br/>
            <a:r>
              <a:rPr b="false" i="false" strike="noStrike" sz="1200" u="none">
                <a:solidFill>
                  <a:srgbClr val="FFFFFF"/>
                </a:solidFill>
                <a:latin typeface="Calibri"/>
              </a:rPr>
              <a:t>clotrimazole 500mg pessary pregnancy</a:t>
            </a:r>
            <a:br/>
            <a:r>
              <a:rPr b="false" i="false" strike="noStrike" sz="1200" u="none">
                <a:solidFill>
                  <a:srgbClr val="FFFFFF"/>
                </a:solidFill>
                <a:latin typeface="Calibri"/>
              </a:rPr>
              <a:t>buy clotrimazole lozenge</a:t>
            </a:r>
            <a:br/>
            <a:r>
              <a:rPr b="false" i="false" strike="noStrike" sz="1200" u="none">
                <a:solidFill>
                  <a:srgbClr val="FFFFFF"/>
                </a:solidFill>
                <a:latin typeface="Calibri"/>
              </a:rPr>
              <a:t>clotrimazole buy online india</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walgreens clotrimazole 7 reviews</a:t>
            </a:r>
            <a:br/>
            <a:r>
              <a:rPr b="false" i="false" strike="noStrike" sz="1200" u="none">
                <a:solidFill>
                  <a:srgbClr val="FFFFFF"/>
                </a:solidFill>
                <a:latin typeface="Calibri"/>
              </a:rPr>
              <a:t>uses for clotrimazole troche</a:t>
            </a:r>
            <a:br/>
            <a:r>
              <a:rPr b="false" i="false" strike="noStrike" sz="1200" u="none">
                <a:solidFill>
                  <a:srgbClr val="FFFFFF"/>
                </a:solidFill>
                <a:latin typeface="Calibri"/>
              </a:rPr>
              <a:t>what is clotrimazole cream usp</a:t>
            </a:r>
            <a:br/>
            <a:r>
              <a:rPr b="false" i="false" strike="noStrike" sz="1200" u="none">
                <a:solidFill>
                  <a:srgbClr val="FFFFFF"/>
                </a:solidFill>
                <a:latin typeface="Calibri"/>
              </a:rPr>
              <a:t>is lotrisone cream used for acne</a:t>
            </a:r>
            <a:br/>
            <a:r>
              <a:rPr b="false" i="false" strike="noStrike" sz="1200" u="none">
                <a:solidFill>
                  <a:srgbClr val="FFFFFF"/>
                </a:solidFill>
                <a:latin typeface="Calibri"/>
              </a:rPr>
              <a:t>clotrimazole cream uses yeast infection</a:t>
            </a:r>
            <a:br/>
            <a:r>
              <a:rPr b="false" i="false" strike="noStrike" sz="1200" u="none">
                <a:solidFill>
                  <a:srgbClr val="FFFFFF"/>
                </a:solidFill>
                <a:latin typeface="Calibri"/>
              </a:rPr>
              <a:t>Wait at least 30 minutes after taking alendronate beforehaving anything to eat or drink.</a:t>
            </a:r>
            <a:br/>
            <a:r>
              <a:rPr b="false" i="false" strike="noStrike" sz="1200" u="none">
                <a:solidFill>
                  <a:srgbClr val="FFFFFF"/>
                </a:solidFill>
                <a:latin typeface="Calibri"/>
              </a:rPr>
              <a:t>clotrimazole cream usp 1 over the counter</a:t>
            </a:r>
            <a:br/>
            <a:r>
              <a:rPr b="false" i="false" strike="noStrike" sz="1200" u="none">
                <a:solidFill>
                  <a:srgbClr val="FFFFFF"/>
                </a:solidFill>
                <a:latin typeface="Calibri"/>
              </a:rPr>
              <a:t>buy clotrimazole powder uk</a:t>
            </a:r>
            <a:br/>
            <a:r>
              <a:rPr b="false" i="false" strike="noStrike" sz="1200" u="none">
                <a:solidFill>
                  <a:srgbClr val="FFFFFF"/>
                </a:solidFill>
                <a:latin typeface="Calibri"/>
              </a:rPr>
              <a:t>clotrimazole lozenge 10mg</a:t>
            </a:r>
            <a:br/>
            <a:r>
              <a:rPr b="false" i="false" strike="noStrike" sz="1200" u="none">
                <a:solidFill>
                  <a:srgbClr val="FFFFFF"/>
                </a:solidFill>
                <a:latin typeface="Calibri"/>
              </a:rPr>
              <a:t>2 clotrimazole</a:t>
            </a:r>
            <a:br/>
            <a:r>
              <a:rPr b="false" i="false" strike="noStrike" sz="1200" u="none">
                <a:solidFill>
                  <a:srgbClr val="FFFFFF"/>
                </a:solidFill>
                <a:latin typeface="Calibri"/>
              </a:rPr>
              <a:t>Most of the people taking antidepressants &amp;mdash; 60 percent &amp;mdash; have done so for at least two years</a:t>
            </a:r>
            <a:br/>
            <a:r>
              <a:rPr b="false" i="false" strike="noStrike" sz="1200" u="none">
                <a:solidFill>
                  <a:srgbClr val="FFFFFF"/>
                </a:solidFill>
                <a:latin typeface="Calibri"/>
              </a:rPr>
              <a:t>clotrimazole or miconazole for athlete's foot</a:t>
            </a:r>
            <a:br/>
            <a:r>
              <a:rPr b="false" i="false" strike="noStrike" sz="1200" u="none">
                <a:solidFill>
                  <a:srgbClr val="FFFFFF"/>
                </a:solidFill>
                <a:latin typeface="Calibri"/>
              </a:rPr>
              <a:t>what is fougera clotrimazole cream usp 1 used for</a:t>
            </a:r>
            <a:br/>
            <a:r>
              <a:rPr b="false" i="false" strike="noStrike" sz="1200" u="none">
                <a:solidFill>
                  <a:srgbClr val="FFFFFF"/>
                </a:solidFill>
                <a:latin typeface="Calibri"/>
              </a:rPr>
              <a:t>Pain in the presence of complete deafferentation is rare, but much feared because of its lack of response to treatment.</a:t>
            </a:r>
            <a:br/>
            <a:r>
              <a:rPr b="false" i="false" strike="noStrike" sz="1200" u="none">
                <a:solidFill>
                  <a:srgbClr val="FFFFFF"/>
                </a:solidFill>
                <a:latin typeface="Calibri"/>
              </a:rPr>
              <a:t>lotrisone lotion cost</a:t>
            </a:r>
            <a:br/>
            <a:r>
              <a:rPr b="false" i="false" strike="noStrike" sz="1200" u="none">
                <a:solidFill>
                  <a:srgbClr val="FFFFFF"/>
                </a:solidFill>
                <a:latin typeface="Calibri"/>
              </a:rPr>
              <a:t>uses for clotrimazole cream</a:t>
            </a:r>
            <a:br/>
            <a:r>
              <a:rPr b="false" i="false" strike="noStrike" sz="1200" u="none">
                <a:solidFill>
                  <a:srgbClr val="FFFFFF"/>
                </a:solidFill>
                <a:latin typeface="Calibri"/>
              </a:rPr>
              <a:t>creams that contain miconazole clotrimazole or similar ingredients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piumino moncler modello jura Los angeles pi ratchayant stagion dl politica dl finanza crtificato il ritorno dgli anni Ottanta</a:t>
            </a:r>
            <a:br/>
            <a:r>
              <a:rPr b="false" i="false" strike="noStrike" sz="1200" u="none">
                <a:solidFill>
                  <a:srgbClr val="FFFFFF"/>
                </a:solidFill>
                <a:latin typeface="Calibri"/>
              </a:rPr>
              <a:t>clotrimazole (lotrimin af or mycelex)</a:t>
            </a:r>
            <a:br/>
            <a:r>
              <a:rPr b="false" i="false" strike="noStrike" sz="1200" u="none">
                <a:solidFill>
                  <a:srgbClr val="FFFFFF"/>
                </a:solidFill>
                <a:latin typeface="Calibri"/>
              </a:rPr>
              <a:t>She received her medical degree from Michigan State University College of Osteopathic Medicine</a:t>
            </a:r>
            <a:br/>
            <a:r>
              <a:rPr b="false" i="false" strike="noStrike" sz="1200" u="none">
                <a:solidFill>
                  <a:srgbClr val="FFFFFF"/>
                </a:solidFill>
                <a:latin typeface="Calibri"/>
              </a:rPr>
              <a:t>para que sirve el clotrimazole cream usp 1</a:t>
            </a:r>
            <a:br/>
            <a:r>
              <a:rPr b="false" i="false" strike="noStrike" sz="1200" u="none">
                <a:solidFill>
                  <a:srgbClr val="FFFFFF"/>
                </a:solidFill>
                <a:latin typeface="Calibri"/>
              </a:rPr>
              <a:t>clotrimazole 3 safe during pregnancy</a:t>
            </a:r>
            <a:br/>
            <a:r>
              <a:rPr b="false" i="false" strike="noStrike" sz="1200" u="none">
                <a:solidFill>
                  <a:srgbClr val="FFFFFF"/>
                </a:solidFill>
                <a:latin typeface="Calibri"/>
              </a:rPr>
              <a:t>uses for clotrimazole 1 cream</a:t>
            </a:r>
            <a:br/>
            <a:r>
              <a:rPr b="false" i="false" strike="noStrike" sz="1200" u="none">
                <a:solidFill>
                  <a:srgbClr val="FFFFFF"/>
                </a:solidFill>
                <a:latin typeface="Calibri"/>
              </a:rPr>
              <a:t>clotrimazole or miconazole</a:t>
            </a:r>
            <a:br/>
            <a:r>
              <a:rPr b="false" i="false" strike="noStrike" sz="1200" u="none">
                <a:solidFill>
                  <a:srgbClr val="FFFFFF"/>
                </a:solidFill>
                <a:latin typeface="Calibri"/>
              </a:rPr>
              <a:t>clotrimazole cream 2 percent</a:t>
            </a:r>
            <a:br/>
            <a:r>
              <a:rPr b="false" i="false" strike="noStrike" sz="1200" u="none">
                <a:solidFill>
                  <a:srgbClr val="FFFFFF"/>
                </a:solidFill>
                <a:latin typeface="Calibri"/>
              </a:rPr>
              <a:t>lotrisone cream used for eczema</a:t>
            </a:r>
            <a:br/>
            <a:r>
              <a:rPr b="false" i="false" strike="noStrike" sz="1200" u="none">
                <a:solidFill>
                  <a:srgbClr val="FFFFFF"/>
                </a:solidFill>
                <a:latin typeface="Calibri"/>
              </a:rPr>
              <a:t>clotrimazole generics pharmacy</a:t>
            </a:r>
            <a:br/>
            <a:r>
              <a:rPr b="false" i="false" strike="noStrike" sz="1200" u="none">
                <a:solidFill>
                  <a:srgbClr val="FFFFFF"/>
                </a:solidFill>
                <a:latin typeface="Calibri"/>
              </a:rPr>
              <a:t>clotrimazole cream 1 antimycotic 20g</a:t>
            </a:r>
            <a:br/>
            <a:r>
              <a:rPr b="false" i="false" strike="noStrike" sz="1200" u="none">
                <a:solidFill>
                  <a:srgbClr val="FFFFFF"/>
                </a:solidFill>
                <a:latin typeface="Calibri"/>
              </a:rPr>
              <a:t>topical clotrimazole india</a:t>
            </a:r>
            <a:br/>
            <a:r>
              <a:rPr b="false" i="false" strike="noStrike" sz="1200" u="none">
                <a:solidFill>
                  <a:srgbClr val="FFFFFF"/>
                </a:solidFill>
                <a:latin typeface="Calibri"/>
              </a:rPr>
              <a:t>Thanks =) ninja master prep pro</a:t>
            </a:r>
            <a:br/>
            <a:r>
              <a:rPr b="false" i="false" strike="noStrike" sz="1200" u="none">
                <a:solidFill>
                  <a:srgbClr val="FFFFFF"/>
                </a:solidFill>
                <a:latin typeface="Calibri"/>
              </a:rPr>
              <a:t>lotrisone ointment</a:t>
            </a:r>
            <a:br/>
            <a:r>
              <a:rPr b="false" i="false" strike="noStrike" sz="1200" u="none">
                <a:solidFill>
                  <a:srgbClr val="FFFFFF"/>
                </a:solidFill>
                <a:latin typeface="Calibri"/>
              </a:rPr>
              <a:t>[quote:0569847b98=\"TLS18-Thyroxine user..</a:t>
            </a:r>
            <a:br/>
            <a:r>
              <a:rPr b="false" i="false" strike="noStrike" sz="1200" u="none">
                <a:solidFill>
                  <a:srgbClr val="FFFFFF"/>
                </a:solidFill>
                <a:latin typeface="Calibri"/>
              </a:rPr>
              <a:t>oral clotrimazole for dogs</a:t>
            </a:r>
            <a:br/>
            <a:r>
              <a:rPr b="false" i="false" strike="noStrike" sz="1200" u="none">
                <a:solidFill>
                  <a:srgbClr val="FFFFFF"/>
                </a:solidFill>
                <a:latin typeface="Calibri"/>
              </a:rPr>
              <a:t>Puede ser que esta lista no menciona todos los posibles efectos secundarios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clotrimazole cream usp 1 para que sirve</a:t>
            </a:r>
            <a:br/>
            <a:r>
              <a:rPr b="false" i="false" strike="noStrike" sz="1200" u="none">
                <a:solidFill>
                  <a:srgbClr val="FFFFFF"/>
                </a:solidFill>
                <a:latin typeface="Calibri"/>
              </a:rPr>
              <a:t>clotrimazole tablet in early pregnancy</a:t>
            </a:r>
            <a:br/>
            <a:r>
              <a:rPr b="false" i="false" strike="noStrike" sz="1200" u="none">
                <a:solidFill>
                  <a:srgbClr val="FFFFFF"/>
                </a:solidFill>
                <a:latin typeface="Calibri"/>
              </a:rPr>
              <a:t>canesten cream clotrimazole 1 boots</a:t>
            </a:r>
            <a:br/>
            <a:r>
              <a:rPr b="false" i="false" strike="noStrike" sz="1200" u="none">
                <a:solidFill>
                  <a:srgbClr val="FFFFFF"/>
                </a:solidFill>
                <a:latin typeface="Calibri"/>
              </a:rPr>
              <a:t>Any comorbid disease should be appropriately managed as clinically indicated.</a:t>
            </a:r>
            <a:br/>
            <a:r>
              <a:rPr b="false" i="false" strike="noStrike" sz="1200" u="none">
                <a:solidFill>
                  <a:srgbClr val="FFFFFF"/>
                </a:solidFill>
                <a:latin typeface="Calibri"/>
              </a:rPr>
              <a:t>clotrimazole cream usp 1 for diaper rash</a:t>
            </a:r>
            <a:br/>
            <a:r>
              <a:rPr b="false" i="false" strike="noStrike" sz="1200" u="none">
                <a:solidFill>
                  <a:srgbClr val="FFFFFF"/>
                </a:solidFill>
                <a:latin typeface="Calibri"/>
              </a:rPr>
              <a:t>canesten clotrimazole antifungal cream</a:t>
            </a:r>
            <a:br/>
            <a:r>
              <a:rPr b="false" i="false" strike="noStrike" sz="1200" u="none">
                <a:solidFill>
                  <a:srgbClr val="FFFFFF"/>
                </a:solidFill>
                <a:latin typeface="Calibri"/>
              </a:rPr>
              <a:t>creams that contain clotrimazole</a:t>
            </a:r>
            <a:br/>
            <a:r>
              <a:rPr b="false" i="false" strike="noStrike" sz="1200" u="none">
                <a:solidFill>
                  <a:srgbClr val="FFFFFF"/>
                </a:solidFill>
                <a:latin typeface="Calibri"/>
              </a:rPr>
              <a:t>The only thing that help me was taking a sleep aid called temazepam 30mg</a:t>
            </a:r>
            <a:br/>
            <a:r>
              <a:rPr b="false" i="false" strike="noStrike" sz="1200" u="none">
                <a:solidFill>
                  <a:srgbClr val="FFFFFF"/>
                </a:solidFill>
                <a:latin typeface="Calibri"/>
              </a:rPr>
              <a:t>clotrimazole 500mg</a:t>
            </a:r>
            <a:br/>
            <a:r>
              <a:rPr b="false" i="false" strike="noStrike" sz="1200" u="none">
                <a:solidFill>
                  <a:srgbClr val="FFFFFF"/>
                </a:solidFill>
                <a:latin typeface="Calibri"/>
              </a:rPr>
              <a:t>clotrimazole 7 day treatment reviews</a:t>
            </a:r>
            <a:br/>
            <a:r>
              <a:rPr b="false" i="false" strike="noStrike" sz="1200" u="none">
                <a:solidFill>
                  <a:srgbClr val="FFFFFF"/>
                </a:solidFill>
                <a:latin typeface="Calibri"/>
              </a:rPr>
              <a:t>otc clotrimazole</a:t>
            </a:r>
            <a:br/>
            <a:r>
              <a:rPr b="false" i="false" strike="noStrike" sz="1200" u="none">
                <a:solidFill>
                  <a:srgbClr val="FFFFFF"/>
                </a:solidFill>
                <a:latin typeface="Calibri"/>
              </a:rPr>
              <a:t>canesten clotrimazole 20g cream at 1</a:t>
            </a:r>
            <a:br/>
            <a:r>
              <a:rPr b="false" i="false" strike="noStrike" sz="1200" u="none">
                <a:solidFill>
                  <a:srgbClr val="FFFFFF"/>
                </a:solidFill>
                <a:latin typeface="Calibri"/>
              </a:rPr>
              <a:t>clotrimazole uk price</a:t>
            </a:r>
            <a:br/>
            <a:r>
              <a:rPr b="false" i="false" strike="noStrike" sz="1200" u="none">
                <a:solidFill>
                  <a:srgbClr val="FFFFFF"/>
                </a:solidFill>
                <a:latin typeface="Calibri"/>
              </a:rPr>
              <a:t>Kiss a lawyer---and like it-- he was thelovely canada payday loans jmdofbjdxe payday loans thelovely.ca thelovely payday loans http://thelovely.ca/ winter that had just ended.</a:t>
            </a:r>
            <a:br/>
            <a:r>
              <a:rPr b="false" i="false" strike="noStrike" sz="1200" u="none">
                <a:solidFill>
                  <a:srgbClr val="FFFFFF"/>
                </a:solidFill>
                <a:latin typeface="Calibri"/>
              </a:rPr>
              <a:t>clotrimazole uk boots</a:t>
            </a:r>
            <a:br/>
            <a:r>
              <a:rPr b="false" i="false" strike="noStrike" sz="1200" u="none">
                <a:solidFill>
                  <a:srgbClr val="FFFFFF"/>
                </a:solidFill>
                <a:latin typeface="Calibri"/>
              </a:rPr>
              <a:t>The makers of Finasteride and Dutasteride are in the middle of a class-action lawsuit for the same claims listed above</a:t>
            </a:r>
            <a:br/>
            <a:r>
              <a:rPr b="false" i="false" strike="noStrike" sz="1200" u="none">
                <a:solidFill>
                  <a:srgbClr val="FFFFFF"/>
                </a:solidFill>
                <a:latin typeface="Calibri"/>
              </a:rPr>
              <a:t>canesten cream clotrimazole 20g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Frederick Mercola by marketing his natural top health articles and natural health items.Accutane - a Miracle Acne Treatments or perhaps a Harmful Drug?How Accutane works? Accutane comes from vit a</a:t>
            </a:r>
            <a:br/>
            <a:r>
              <a:rPr b="false" i="false" strike="noStrike" sz="1200" u="none">
                <a:solidFill>
                  <a:srgbClr val="FFFFFF"/>
                </a:solidFill>
                <a:latin typeface="Calibri"/>
              </a:rPr>
              <a:t>clotrimazole usp 200 mg</a:t>
            </a:r>
            <a:br/>
            <a:r>
              <a:rPr b="false" i="false" strike="noStrike" sz="1200" u="none">
                <a:solidFill>
                  <a:srgbClr val="FFFFFF"/>
                </a:solidFill>
                <a:latin typeface="Calibri"/>
              </a:rPr>
              <a:t>2 clotrimazole cream for ringworm</a:t>
            </a:r>
            <a:br/>
            <a:r>
              <a:rPr b="false" i="false" strike="noStrike" sz="1200" u="none">
                <a:solidFill>
                  <a:srgbClr val="FFFFFF"/>
                </a:solidFill>
                <a:latin typeface="Calibri"/>
              </a:rPr>
              <a:t>3) Take 1ml from &amp;ldquo;Solution A&amp;rdquo; (amount = TMP 8mg / SMX 40mg), add 9ml of sterile water, final concentration = TMP 0.8mg / SMX 4mg /ml, label this &amp;ldquo;Solution B&amp;rdquo;</a:t>
            </a:r>
            <a:br/>
            <a:r>
              <a:rPr b="false" i="false" strike="noStrike" sz="1200" u="none">
                <a:solidFill>
                  <a:srgbClr val="FFFFFF"/>
                </a:solidFill>
                <a:latin typeface="Calibri"/>
              </a:rPr>
              <a:t>clotrimazole 500mg pessary spc</a:t>
            </a:r>
            <a:br/>
            <a:r>
              <a:rPr b="false" i="false" strike="noStrike" sz="1200" u="none">
                <a:solidFill>
                  <a:srgbClr val="FFFFFF"/>
                </a:solidFill>
                <a:latin typeface="Calibri"/>
              </a:rPr>
              <a:t>Is very bad information can help you may payment methods</a:t>
            </a:r>
            <a:br/>
            <a:r>
              <a:rPr b="false" i="false" strike="noStrike" sz="1200" u="none">
                <a:solidFill>
                  <a:srgbClr val="FFFFFF"/>
                </a:solidFill>
                <a:latin typeface="Calibri"/>
              </a:rPr>
              <a:t>clotrimazole 7 day treatment</a:t>
            </a:r>
            <a:br/>
            <a:r>
              <a:rPr b="false" i="false" strike="noStrike" sz="1200" u="none">
                <a:solidFill>
                  <a:srgbClr val="FFFFFF"/>
                </a:solidFill>
                <a:latin typeface="Calibri"/>
              </a:rPr>
              <a:t>clotrimazole creams in india</a:t>
            </a:r>
            <a:br/>
            <a:r>
              <a:rPr b="false" i="false" strike="noStrike" sz="1200" u="none">
                <a:solidFill>
                  <a:srgbClr val="FFFFFF"/>
                </a:solidFill>
                <a:latin typeface="Calibri"/>
              </a:rPr>
              <a:t>clotrimazole cream usp 1 directions</a:t>
            </a:r>
            <a:br/>
            <a:r>
              <a:rPr b="false" i="false" strike="noStrike" sz="1200" u="none">
                <a:solidFill>
                  <a:srgbClr val="FFFFFF"/>
                </a:solidFill>
                <a:latin typeface="Calibri"/>
              </a:rPr>
              <a:t>clotrimazole usp 1 antifungal cream</a:t>
            </a:r>
            <a:br/>
            <a:r>
              <a:rPr b="false" i="false" strike="noStrike" sz="1200" u="none">
                <a:solidFill>
                  <a:srgbClr val="FFFFFF"/>
                </a:solidFill>
                <a:latin typeface="Calibri"/>
              </a:rPr>
              <a:t>Applies to Regular Priced Items Only</a:t>
            </a:r>
            <a:br/>
            <a:r>
              <a:rPr b="false" i="false" strike="noStrike" sz="1200" u="none">
                <a:solidFill>
                  <a:srgbClr val="FFFFFF"/>
                </a:solidFill>
                <a:latin typeface="Calibri"/>
              </a:rPr>
              <a:t>canesten 1 clotrimazole cream</a:t>
            </a:r>
            <a:br/>
            <a:r>
              <a:rPr b="false" i="false" strike="noStrike" sz="1200" u="none">
                <a:solidFill>
                  <a:srgbClr val="FFFFFF"/>
                </a:solidFill>
                <a:latin typeface="Calibri"/>
              </a:rPr>
              <a:t>Ik vroeg mij af of ik dit ook in combinatie met een vochtinbrengende creme kan gebruiken? Want ik gebruik er nu niks bij en aangezien het de huid wel enigzins aan het uitdrogen is vroeg ik mij dit af</a:t>
            </a:r>
            <a:br/>
            <a:r>
              <a:rPr b="false" i="false" strike="noStrike" sz="1200" u="none">
                <a:solidFill>
                  <a:srgbClr val="FFFFFF"/>
                </a:solidFill>
                <a:latin typeface="Calibri"/>
              </a:rPr>
              <a:t>miconazole or clotrimazole for nipple thrush</a:t>
            </a:r>
            <a:br/>
            <a:r>
              <a:rPr b="false" i="false" strike="noStrike" sz="1200" u="none">
                <a:solidFill>
                  <a:srgbClr val="FFFFFF"/>
                </a:solidFill>
                <a:latin typeface="Calibri"/>
              </a:rPr>
              <a:t>generic version of clotrimazole</a:t>
            </a:r>
            <a:br/>
            <a:r>
              <a:rPr b="false" i="false" strike="noStrike" sz="1200" u="none">
                <a:solidFill>
                  <a:srgbClr val="FFFFFF"/>
                </a:solidFill>
                <a:latin typeface="Calibri"/>
              </a:rPr>
              <a:t>clotrimazole drops otc</a:t>
            </a:r>
            <a:br/>
            <a:r>
              <a:rPr b="false" i="false" strike="noStrike" sz="1200" u="none">
                <a:solidFill>
                  <a:srgbClr val="FFFFFF"/>
                </a:solidFill>
                <a:latin typeface="Calibri"/>
              </a:rPr>
              <a:t>clotrimazole spray prospect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lotrisone cream online</a:t>
            </a:r>
            <a:br/>
            <a:r>
              <a:rPr b="false" i="false" strike="noStrike" sz="1200" u="none">
                <a:solidFill>
                  <a:srgbClr val="FFFFFF"/>
                </a:solidFill>
                <a:latin typeface="Calibri"/>
              </a:rPr>
              <a:t>clotrimazole cream 1 boots</a:t>
            </a:r>
            <a:br/>
            <a:r>
              <a:rPr b="false" i="false" strike="noStrike" sz="1200" u="none">
                <a:solidFill>
                  <a:srgbClr val="FFFFFF"/>
                </a:solidFill>
                <a:latin typeface="Calibri"/>
              </a:rPr>
              <a:t>contain miconazole clotrimazole or tolnaftate</a:t>
            </a:r>
            <a:br/>
            <a:r>
              <a:rPr b="false" i="false" strike="noStrike" sz="1200" u="none">
                <a:solidFill>
                  <a:srgbClr val="FFFFFF"/>
                </a:solidFill>
                <a:latin typeface="Calibri"/>
              </a:rPr>
              <a:t>clotrimazole 10mg cream</a:t>
            </a:r>
            <a:br/>
            <a:r>
              <a:rPr b="false" i="false" strike="noStrike" sz="1200" u="none">
                <a:solidFill>
                  <a:srgbClr val="FFFFFF"/>
                </a:solidFill>
                <a:latin typeface="Calibri"/>
              </a:rPr>
              <a:t>Swallow all of the mixture immediately</a:t>
            </a:r>
            <a:br/>
            <a:r>
              <a:rPr b="false" i="false" strike="noStrike" sz="1200" u="none">
                <a:solidFill>
                  <a:srgbClr val="FFFFFF"/>
                </a:solidFill>
                <a:latin typeface="Calibri"/>
              </a:rPr>
              <a:t>clotrimazole topical solution 1</a:t>
            </a:r>
            <a:br/>
            <a:r>
              <a:rPr b="false" i="false" strike="noStrike" sz="1200" u="none">
                <a:solidFill>
                  <a:srgbClr val="FFFFFF"/>
                </a:solidFill>
                <a:latin typeface="Calibri"/>
              </a:rPr>
              <a:t>clotrimazole 3</a:t>
            </a:r>
            <a:br/>
            <a:r>
              <a:rPr b="false" i="false" strike="noStrike" sz="1200" u="none">
                <a:solidFill>
                  <a:srgbClr val="FFFFFF"/>
                </a:solidFill>
                <a:latin typeface="Calibri"/>
              </a:rPr>
              <a:t>clotrimazole tablet during pregnancy</a:t>
            </a:r>
            <a:br/>
            <a:r>
              <a:rPr b="false" i="false" strike="noStrike" sz="1200" u="none">
                <a:solidFill>
                  <a:srgbClr val="FFFFFF"/>
                </a:solidFill>
                <a:latin typeface="Calibri"/>
              </a:rPr>
              <a:t>clotrimazole cream uk boots</a:t>
            </a:r>
            <a:br/>
            <a:r>
              <a:rPr b="false" i="false" strike="noStrike" sz="1200" u="none">
                <a:solidFill>
                  <a:srgbClr val="FFFFFF"/>
                </a:solidFill>
                <a:latin typeface="Calibri"/>
              </a:rPr>
              <a:t>Differin gel is a brand name of adapalene gel</a:t>
            </a:r>
            <a:br/>
            <a:r>
              <a:rPr b="false" i="false" strike="noStrike" sz="1200" u="none">
                <a:solidFill>
                  <a:srgbClr val="FFFFFF"/>
                </a:solidFill>
                <a:latin typeface="Calibri"/>
              </a:rPr>
              <a:t>clotrimazole ear drops pain</a:t>
            </a:r>
            <a:br/>
            <a:r>
              <a:rPr b="false" i="false" strike="noStrike" sz="1200" u="none">
                <a:solidFill>
                  <a:srgbClr val="FFFFFF"/>
                </a:solidFill>
                <a:latin typeface="Calibri"/>
              </a:rPr>
              <a:t>You might want to ask your question on one of the hair loss forums out there such as bald truth forums or hair loss talk forums.</a:t>
            </a:r>
            <a:br/>
            <a:r>
              <a:rPr b="false" i="false" strike="noStrike" sz="1200" u="none">
                <a:solidFill>
                  <a:srgbClr val="FFFFFF"/>
                </a:solidFill>
                <a:latin typeface="Calibri"/>
              </a:rPr>
              <a:t>clotrimazole oral thrush baby</a:t>
            </a:r>
            <a:br/>
            <a:r>
              <a:rPr b="false" i="false" strike="noStrike" sz="1200" u="none">
                <a:solidFill>
                  <a:srgbClr val="FFFFFF"/>
                </a:solidFill>
                <a:latin typeface="Calibri"/>
              </a:rPr>
              <a:t>clotrimazole cream usp 1 used for ringworm</a:t>
            </a:r>
            <a:br/>
            <a:r>
              <a:rPr b="false" i="false" strike="noStrike" sz="1200" u="none">
                <a:solidFill>
                  <a:srgbClr val="FFFFFF"/>
                </a:solidFill>
                <a:latin typeface="Calibri"/>
              </a:rPr>
              <a:t>canesten clotrimazole antifungal topical solution</a:t>
            </a:r>
            <a:br/>
            <a:r>
              <a:rPr b="false" i="false" strike="noStrike" sz="1200" u="none">
                <a:solidFill>
                  <a:srgbClr val="FFFFFF"/>
                </a:solidFill>
                <a:latin typeface="Calibri"/>
              </a:rPr>
              <a:t>Since caffeine, alcohol, the nicotine from cigarettes, or street drugs can affect the action of many medications, you should let your prescriber know if you use them.</a:t>
            </a:r>
            <a:br/>
            <a:r>
              <a:rPr b="false" i="false" strike="noStrike" sz="1200" u="none">
                <a:solidFill>
                  <a:srgbClr val="FFFFFF"/>
                </a:solidFill>
                <a:latin typeface="Calibri"/>
              </a:rPr>
              <a:t>clotrimazole cream dosage yeast infection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my case it completely cures an infection or an abscess in 24-48 hours</a:t>
            </a:r>
            <a:br/>
            <a:r>
              <a:rPr b="false" i="false" strike="noStrike" sz="1200" u="none">
                <a:solidFill>
                  <a:srgbClr val="FFFFFF"/>
                </a:solidFill>
                <a:latin typeface="Calibri"/>
              </a:rPr>
              <a:t>clotrimazole oral tablets dose</a:t>
            </a:r>
            <a:br/>
            <a:r>
              <a:rPr b="false" i="false" strike="noStrike" sz="1200" u="none">
                <a:solidFill>
                  <a:srgbClr val="FFFFFF"/>
                </a:solidFill>
                <a:latin typeface="Calibri"/>
              </a:rPr>
              <a:t>clotrimazole cream 2 oz</a:t>
            </a:r>
            <a:br/>
            <a:r>
              <a:rPr b="false" i="false" strike="noStrike" sz="1200" u="none">
                <a:solidFill>
                  <a:srgbClr val="FFFFFF"/>
                </a:solidFill>
                <a:latin typeface="Calibri"/>
              </a:rPr>
              <a:t>lotrisone cream used for</a:t>
            </a:r>
            <a:br/>
            <a:r>
              <a:rPr b="false" i="false" strike="noStrike" sz="1200" u="none">
                <a:solidFill>
                  <a:srgbClr val="FFFFFF"/>
                </a:solidFill>
                <a:latin typeface="Calibri"/>
              </a:rPr>
              <a:t>canesten clotrimazole antifungal cream 50g ingredients</a:t>
            </a:r>
            <a:br/>
            <a:r>
              <a:rPr b="false" i="false" strike="noStrike" sz="1200" u="none">
                <a:solidFill>
                  <a:srgbClr val="FFFFFF"/>
                </a:solidFill>
                <a:latin typeface="Calibri"/>
              </a:rPr>
              <a:t>1 hc pwd in clotrimazole cr</a:t>
            </a:r>
            <a:br/>
            <a:r>
              <a:rPr b="false" i="false" strike="noStrike" sz="1200" u="none">
                <a:solidFill>
                  <a:srgbClr val="FFFFFF"/>
                </a:solidFill>
                <a:latin typeface="Calibri"/>
              </a:rPr>
              <a:t>can you use clotrimazole topical solution in the ear</a:t>
            </a:r>
            <a:br/>
            <a:r>
              <a:rPr b="false" i="false" strike="noStrike" sz="1200" u="none">
                <a:solidFill>
                  <a:srgbClr val="FFFFFF"/>
                </a:solidFill>
                <a:latin typeface="Calibri"/>
              </a:rPr>
              <a:t>clotrimazole 1 cream jock itch</a:t>
            </a:r>
            <a:br/>
            <a:r>
              <a:rPr b="false" i="false" strike="noStrike" sz="1200" u="none">
                <a:solidFill>
                  <a:srgbClr val="FFFFFF"/>
                </a:solidFill>
                <a:latin typeface="Calibri"/>
              </a:rPr>
              <a:t>canesten clotrimazole antifungal cream 50g for thrush</a:t>
            </a:r>
            <a:br/>
            <a:r>
              <a:rPr b="false" i="false" strike="noStrike" sz="1200" u="none">
                <a:solidFill>
                  <a:srgbClr val="FFFFFF"/>
                </a:solidFill>
                <a:latin typeface="Calibri"/>
              </a:rPr>
              <a:t>how to use clotrimazole for oral thrush</a:t>
            </a:r>
            <a:br/>
            <a:r>
              <a:rPr b="false" i="false" strike="noStrike" sz="1200" u="none">
                <a:solidFill>
                  <a:srgbClr val="FFFFFF"/>
                </a:solidFill>
                <a:latin typeface="Calibri"/>
              </a:rPr>
              <a:t>nystatin suspension or miconazole or clotrimazole gels</a:t>
            </a:r>
            <a:br/>
            <a:r>
              <a:rPr b="false" i="false" strike="noStrike" sz="1200" u="none">
                <a:solidFill>
                  <a:srgbClr val="FFFFFF"/>
                </a:solidFill>
                <a:latin typeface="Calibri"/>
              </a:rPr>
              <a:t>clotrimazole pessary buy online</a:t>
            </a:r>
            <a:br/>
            <a:r>
              <a:rPr b="false" i="false" strike="noStrike" sz="1200" u="none">
                <a:solidFill>
                  <a:srgbClr val="FFFFFF"/>
                </a:solidFill>
                <a:latin typeface="Calibri"/>
              </a:rPr>
              <a:t>lotrimin af clotrimazole cream antifungal</a:t>
            </a:r>
            <a:br/>
            <a:r>
              <a:rPr b="false" i="false" strike="noStrike" sz="1200" u="none">
                <a:solidFill>
                  <a:srgbClr val="FFFFFF"/>
                </a:solidFill>
                <a:latin typeface="Calibri"/>
              </a:rPr>
              <a:t>clotrimazole gel formulation</a:t>
            </a:r>
            <a:br/>
            <a:r>
              <a:rPr b="false" i="false" strike="noStrike" sz="1200" u="none">
                <a:solidFill>
                  <a:srgbClr val="FFFFFF"/>
                </a:solidFill>
                <a:latin typeface="Calibri"/>
              </a:rPr>
              <a:t>Then, I decided to try biting the pill into really tiny bits</a:t>
            </a:r>
            <a:br/>
            <a:r>
              <a:rPr b="false" i="false" strike="noStrike" sz="1200" u="none">
                <a:solidFill>
                  <a:srgbClr val="FFFFFF"/>
                </a:solidFill>
                <a:latin typeface="Calibri"/>
              </a:rPr>
              <a:t>clotrimazole generic price</a:t>
            </a:r>
            <a:br/>
            <a:r>
              <a:rPr b="false" i="false" strike="noStrike" sz="1200" u="none">
                <a:solidFill>
                  <a:srgbClr val="FFFFFF"/>
                </a:solidFill>
                <a:latin typeface="Calibri"/>
              </a:rPr>
              <a:t>clotrimazole 1 cream ringworm</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lotrisone lotion</a:t>
            </a:r>
            <a:br/>
            <a:r>
              <a:rPr b="false" i="false" strike="noStrike" sz="1200" u="none">
                <a:solidFill>
                  <a:srgbClr val="FFFFFF"/>
                </a:solidFill>
                <a:latin typeface="Calibri"/>
              </a:rPr>
              <a:t>antifungal creams containing clotrimazole</a:t>
            </a:r>
            <a:br/>
            <a:r>
              <a:rPr b="false" i="false" strike="noStrike" sz="1200" u="none">
                <a:solidFill>
                  <a:srgbClr val="FFFFFF"/>
                </a:solidFill>
                <a:latin typeface="Calibri"/>
              </a:rPr>
              <a:t>clotrimazole cream 1 thrush</a:t>
            </a:r>
            <a:br/>
            <a:r>
              <a:rPr b="false" i="false" strike="noStrike" sz="1200" u="none">
                <a:solidFill>
                  <a:srgbClr val="FFFFFF"/>
                </a:solidFill>
                <a:latin typeface="Calibri"/>
              </a:rPr>
              <a:t>clotrimazole cream usp 1 walgreens</a:t>
            </a:r>
            <a:br/>
            <a:r>
              <a:rPr b="false" i="false" strike="noStrike" sz="1200" u="none">
                <a:solidFill>
                  <a:srgbClr val="FFFFFF"/>
                </a:solidFill>
                <a:latin typeface="Calibri"/>
              </a:rPr>
              <a:t>nystatin clotrimazole or miconazole over the counter</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2015-12-20T01:16:56+04:00</dcterms:created>
  <dcterms:modified xsi:type="dcterms:W3CDTF">2015-12-20T01:16:56+04:00</dcterms:modified>
  <dc:title>Clotrimazole Generics Pharmacy - Topical Clotrimazole India</dc:title>
  <dc:description>Where can i buy clotrimazole cream, clotrimazole cream 1 yeast infection, clotrimazole gel 2 w/w, clotrimazole pessary 200mg, 2 clotrimazole, clotrimazole 7 day treatment reviews, clotrimazole cream uk boots</dc:description>
  <dc:subject>Clotrimazole Generics Pharmacy - Topical Clotrimazole India</dc:subject>
  <cp:keywords>lotrisone cost, nystatin clotrimazole or miconazole for babies, can clotrimazole cream usp 1 be used on face, miconazole or clotrimazole cream, clotrimazole 10mg troche reviews, clotrimazole cream uses yeast infection, clotrimazole lozenge 10mg, clotrimazole tablet in early pregnancy, clotrimazole 500mg pessary spc, clotrimazole cream usp 1 directions</cp:keywords>
  <cp:category/>
</cp:coreProperties>
</file>