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55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56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57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58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59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60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61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62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63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64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65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66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67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468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Clotrimazole Tablets Over The Counter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clotrimazole cream usp 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may thus be advisable to wait 2 to 3 weeks after the initial dose titration phase, before attempting further dosage adjustments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usp 1 for jock itch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bp monograph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topical solution ear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feel for everyone struggling with depression or anxiety an having to find a med that work&amp;#39;s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miconazole clotrimazole products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lotrisone lotion over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think I need 2 grams (8 pills) for the first 11.5 hr flight, and another 2 mgs (8 pills) for the second flight of 3 hrs (this one is short, but ten times more claustrophobic)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over counter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Then, they can provide her with a proper therapy if needed.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oral tablets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lotrisone lotion 30ml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 mg clotrimazole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which is better for ringworm miconazole or clotrimazole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clotrimazole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clotrimazole cream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topical cream 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keys to therapy are treating the underlying disorder, maintaining euvolemia and eliminating offending agents.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oral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lotion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clotrimazole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7 en espa㰿l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amazon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 hc pwd in clotrimazole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doc is going to ween me off Paxil while starting me on Pristiq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 cream 30gm tube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medicine works by restoring the balance of certain natural substances in the brain.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antifungal clotrimazole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tablets in india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several drugs, and thier families that will and have tested time and time again positive to amphetamine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walgreens clotrimazole 7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will bring the closure that we have never been able to get.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for oral thrush in infants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a side effect is stated here, it does not mean that all people using this medicine will experience that or any other side effect.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pessary 500mg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Risken r annars att man manipulerar medknshormonsystemetp hypothalamusniv nnu mer.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500mg suppository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otc strength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Differin can be reduced with rebate, discount, manufacturer coupon but remember Differin 0.1 gel, 0.3 gel, 0.1 cream and 0.3 cream have different prices.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30g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topical solution usp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lotrisone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200 mg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troche for oral thrush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clotrimazole cream 2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generico de lotrisone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topical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lotrisone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use Terbinafine tablets for a condition for which it was not prescribed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canesten clotrimazole antifungal cream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2 for ringworm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otc alternative to lotrisone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Progestin withdrawal bleeding usually occurs within three to seven days after discontinuing norethindrone acetate, USP therapy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oral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 clotrimazole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Seroquel XR is used in the treatment of bipolar disorder; schizoaffective disorder; schizophrenia; major depressive disorder; depression and belongs to the drug class atypical antipsychotics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clotrimazole for thrush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dipropionate cream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2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topical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powder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Gel Differin comes in 0.1 and 0.3 strength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tablets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pointed to a picture showing Hitler, surrounded by children and the Third Reich's architect, Albert Speer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tablets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had a cold on Halloween of &amp;rdquo;91 and some fool takes a picture of me mid-sneeze and now I&amp;rsquo;ve got to deal with a bunch of lawsuits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 solution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canesten cream 10mg/g clotrimazole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Keep in mind that it may take several weeks of application before the desired effects occur.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200 mg suppository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don&amp;#039;t feel like I am up to my maintenance dose yet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30gm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clotrimazole veginal tablet safe in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usp 1 diaper rash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Calls to the helpline are free, 0808 800 6000, lines are open again tomorrow at 9am - 5pm.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10 mg chewable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usp 1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bp 100mg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Other reactions occurring in less than 10% of patients included lid margin crusting, crystals/scales, foreign body sensation, itching, conjunctival hyperaemia, and a bad taste following instillation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canesten clotrimazole 30g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Give him the complete history of your ailments so that he can prescribe the proper dosage of Femara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200 mg ovulos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lotrisone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topical solution in your ears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get clotrimazole cream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lotrisone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topical solution usp canesten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Roaccutane is zogezegd een echt &amp;#145;paardenmiddel&amp;#146;, het legt de talgproductie zo goed als stil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 cream 30gm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think I need 2 grams (8 pills) for the first 11.5 hr flight, and another 2 mgs (8 pills) for the second flight of 3 hrs (this one is short, but ten times more claustrophobic)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 topical cream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usp 1 cream used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lotrisone cream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who are not successful are asked to return to consider alternative forms of therapy.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side effects addressing lifestyle issues such as soon as intercourse with an infected lover, t expect it to be, impress your wife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usp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lozenges over the counter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important that you take Telmisartan Teva every day until your doctor tells you otherwise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clotrimazole cream 1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2 cream in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uses of clotrimazole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 topical solution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 solution ear drops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topical clotrimazole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before all of this i was saying how i dont think it does anything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use oral clotrimazole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Local effects include thinning of the skin, local changes in pigmentation, or the development of telangectasias, or tiny blood vessels visible in the skin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clotrimazole cream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lotrisone creme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topical clotrimazole or ketoconazole drops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 mg clotrimazole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amazon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drops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mycostatin clotrimazole miconazole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beclomethasone dipropionate cream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canesten clotrimazole antifungal cream 50g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 solution 30 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By the 2nd week I was in a perpetual state of mania, with psychotic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clotrimazole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lotrisone cream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most complicated instruction is, for the 2 pill pack, to wait 12 hours before taking the 2nd pill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af antifungal athletes foot topical solution 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Their sentences are expected to be far milder than the 20 years in prison Schettino might face if convicted.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canesten clotrimazole hydrocortisone 30g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uses of clotrimazole 1 cream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Similarly, there are no large randomised controlled trials of valproate and trials of topiramate have had conflicting results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otc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otc lozenge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or miconazole for jock itch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lotrisone cream otc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1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tablets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miconazole or clotrimazole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topical cream for yeast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miconazole clotrimazole ketoconazole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2 ringworm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CD21 bloodwork of course was low, 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10mg troche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Staff posts include associate editor and news editor of GP newspaper, news editor of Pulse, and reporter at Australian Doctor, based in Sydney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mycelex troche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Acai ber3y h0ve be5n well reUea3ch5d and used the products at a time an if it w0s this more cl5ar, he0lthy hea3t Dr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clotrimazole cream usp 1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lotrisone cream be used for eczema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ear drops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lozenges for oral thrush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nombre generico de lotrisone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By this logic, it could actually increase testosterone levels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natureplex 1 clotrimazole antifungal athlete␙s foot jock itch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 top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uses for clotrimazole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McDowell belief had been that in order to keep British isles fashion good, �   �  �  ,it ought to be invigorated by the intro of new self-sufficient expertise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miconazole or clotrimazole for jock itch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uk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usp 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Customers should also include the original sales receipt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2 cream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usp 1 percent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Corticosteroids affect the levels of electrolytes and may result in electrolyte depletion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clotrimazole cream over the counter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10 mg tro roxa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lotrisone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spray for cats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usp 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Clinical laboratory results indicated decreases in serum potassium after topiramate or HCTZ administration, which were greater when HCTZ and topiramate were administered in combination.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tablets yeast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1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Ik overweeg om door de huisarts voor mijn dochter ook Tretinone voor te laten schrijven; of is ze daar te jong voor?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clotrimazole cream be used for eczema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give PREVACID to other people, even if they have the same symptoms you have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1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think I went in for my midcycle sono on CD 15 because I too was Oing later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(lotrimin af mycelex) cream or lotion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use clotrimazole cream for ringworm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took a pregnancy test and it was negative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or miconazole for ringworm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ringworm scalp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feel normal I haven't felt so good and stable since I was a kid.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ear drops burning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each trial, there was a primary end point, either progression of heart failure (1 US trial) or exercise tolerance (2 US trials meeting enrollment goals and the Australia&amp;rdquo;New Zealand trial)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lotrisone cream 45gm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she went into work today (she works at an urgent care facility/Dr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clotrimazole lotion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Taking too much Meloxicam, may cause the following: drowsiness, nausea, vomiting and epigastric (upper abdomen)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antifungal cream usp 1 by generic lotrimin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ointment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can only hope I make it this time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clotrimazole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uses of clotrimazole cream ip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bp monograph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canesten internal cream for thrush clotrimazole 10 5g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1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gynest clotrimazole pessaries bp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tablet how does it work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you buy clotrimazole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clotrimazole cream used to treat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can get nicotine gum over the counter at the drug store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3 day directions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clotrimazole effective for oral thrush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cream 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lotrisone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spray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100 mg prospect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Even if you feel better never stop this medicine on your own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miconazole yeast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3 day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clotrimazole 1 solution 30 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topical solution usp 1 ear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topical clotrimazole safe during pregnancy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Eligible program participants should also be enrolled in Medicare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oral thrush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10mg/g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miconazole or clotrimazole for ringworm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clotrimazole cream be used for ringworm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lotion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canesten clotrimazole antifungal cream for thrush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2015-12-20T01:16:56+04:00</dcterms:created>
  <dcterms:modified xsi:type="dcterms:W3CDTF">2015-12-20T01:16:56+04:00</dcterms:modified>
  <dc:title>Clotrimazole Antifungal Cream Usp 1 By Generic Lotrimin - Clotrimazole Bp Monograph</dc:title>
  <dc:description>Where can i buy clotrimazole cream usp 1, clotrimazole 7 en espa㰿l, clotrimazole cream usp 1 diaper rash, can lotrisone cream be used for eczema, can you buy clotrimazole cream over the counter, where can you buy clotrimazole, clotrimazole lotion uk</dc:description>
  <dc:subject>Clotrimazole Antifungal Cream Usp 1 By Generic Lotrimin - Clotrimazole Bp Monograph</dc:subject>
  <cp:keywords>clotrimazole otc strength, clotrimazole generic name, canesten clotrimazole 30g, uses of clotrimazole cream, how to use oral clotrimazole, canesten clotrimazole antifungal cream 50g, clotrimazole 10mg troche uses, clotrimazole cream 1 uses, clotrimazole miconazole yeast, can clotrimazole cream be used for ringworm</cp:keywords>
  <cp:category/>
</cp:coreProperties>
</file>