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7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78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Use Of Betnovate N On Face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betamethasone dipropionate cream usp 0.05 buy online</a:t>
            </a:r>
            <a:br/>
            <a:r>
              <a:rPr b="false" i="false" strike="noStrike" sz="1200" u="none">
                <a:solidFill>
                  <a:srgbClr val="FFFFFF"/>
                </a:solidFill>
                <a:latin typeface="Calibri"/>
              </a:rPr>
              <a:t>I like the fact that I can take finasteride in the morning and be done with it</a:t>
            </a:r>
            <a:br/>
            <a:r>
              <a:rPr b="false" i="false" strike="noStrike" sz="1200" u="none">
                <a:solidFill>
                  <a:srgbClr val="FFFFFF"/>
                </a:solidFill>
                <a:latin typeface="Calibri"/>
              </a:rPr>
              <a:t>betamethasone dipropionate lotion usp 0.05 uses</a:t>
            </a:r>
            <a:br/>
            <a:r>
              <a:rPr b="false" i="false" strike="noStrike" sz="1200" u="none">
                <a:solidFill>
                  <a:srgbClr val="FFFFFF"/>
                </a:solidFill>
                <a:latin typeface="Calibri"/>
              </a:rPr>
              <a:t>can i use betnovate on my face</a:t>
            </a:r>
            <a:br/>
            <a:r>
              <a:rPr b="false" i="false" strike="noStrike" sz="1200" u="none">
                <a:solidFill>
                  <a:srgbClr val="FFFFFF"/>
                </a:solidFill>
                <a:latin typeface="Calibri"/>
              </a:rPr>
              <a:t>betamethasone 0.05 cream buy</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betnovate lotion for scalp</a:t>
            </a:r>
            <a:br/>
            <a:r>
              <a:rPr b="false" i="false" strike="noStrike" sz="1200" u="none">
                <a:solidFill>
                  <a:srgbClr val="FFFFFF"/>
                </a:solidFill>
                <a:latin typeface="Calibri"/>
              </a:rPr>
              <a:t>buy betamethasone dipropionate uk</a:t>
            </a:r>
            <a:br/>
            <a:r>
              <a:rPr b="false" i="false" strike="noStrike" sz="1200" u="none">
                <a:solidFill>
                  <a:srgbClr val="FFFFFF"/>
                </a:solidFill>
                <a:latin typeface="Calibri"/>
              </a:rPr>
              <a:t>betamethasone valerate cream price</a:t>
            </a:r>
            <a:br/>
            <a:r>
              <a:rPr b="false" i="false" strike="noStrike" sz="1200" u="none">
                <a:solidFill>
                  <a:srgbClr val="FFFFFF"/>
                </a:solidFill>
                <a:latin typeface="Calibri"/>
              </a:rPr>
              <a:t>This all came on as a result of being hypothyroid</a:t>
            </a:r>
            <a:br/>
            <a:r>
              <a:rPr b="false" i="false" strike="noStrike" sz="1200" u="none">
                <a:solidFill>
                  <a:srgbClr val="FFFFFF"/>
                </a:solidFill>
                <a:latin typeface="Calibri"/>
              </a:rPr>
              <a:t>betamethasone valerate lotion price</a:t>
            </a:r>
            <a:br/>
            <a:r>
              <a:rPr b="false" i="false" strike="noStrike" sz="1200" u="none">
                <a:solidFill>
                  <a:srgbClr val="FFFFFF"/>
                </a:solidFill>
                <a:latin typeface="Calibri"/>
              </a:rPr>
              <a:t>betamethasone tablets 0.5 mg uses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skin cream 20g</a:t>
            </a:r>
            <a:br/>
            <a:r>
              <a:rPr b="false" i="false" strike="noStrike" sz="1200" u="none">
                <a:solidFill>
                  <a:srgbClr val="FFFFFF"/>
                </a:solidFill>
                <a:latin typeface="Calibri"/>
              </a:rPr>
              <a:t>- daca aveti probleme respiratorii severe pentru care nu utilizati medicamente, Coryol poate agrava aceste dificultati de respiratie</a:t>
            </a:r>
            <a:br/>
            <a:r>
              <a:rPr b="false" i="false" strike="noStrike" sz="1200" u="none">
                <a:solidFill>
                  <a:srgbClr val="FFFFFF"/>
                </a:solidFill>
                <a:latin typeface="Calibri"/>
              </a:rPr>
              <a:t>clotrimazole betamethasone dipropionate cream usp ringworm</a:t>
            </a:r>
            <a:br/>
            <a:r>
              <a:rPr b="false" i="false" strike="noStrike" sz="1200" u="none">
                <a:solidFill>
                  <a:srgbClr val="FFFFFF"/>
                </a:solidFill>
                <a:latin typeface="Calibri"/>
              </a:rPr>
              <a:t>Accutane has proven to be quite successful for many people with severe acne, though it is not for everyone</a:t>
            </a:r>
            <a:br/>
            <a:r>
              <a:rPr b="false" i="false" strike="noStrike" sz="1200" u="none">
                <a:solidFill>
                  <a:srgbClr val="FFFFFF"/>
                </a:solidFill>
                <a:latin typeface="Calibri"/>
              </a:rPr>
              <a:t>betnovate c skin cream uses in hindi</a:t>
            </a:r>
            <a:br/>
            <a:r>
              <a:rPr b="false" i="false" strike="noStrike" sz="1200" u="none">
                <a:solidFill>
                  <a:srgbClr val="FFFFFF"/>
                </a:solidFill>
                <a:latin typeface="Calibri"/>
              </a:rPr>
              <a:t>betamethasone dipropionate cream usp 0.05 cost</a:t>
            </a:r>
            <a:br/>
            <a:r>
              <a:rPr b="false" i="false" strike="noStrike" sz="1200" u="none">
                <a:solidFill>
                  <a:srgbClr val="FFFFFF"/>
                </a:solidFill>
                <a:latin typeface="Calibri"/>
              </a:rPr>
              <a:t>betnovate n skin cream in hindi</a:t>
            </a:r>
            <a:br/>
            <a:r>
              <a:rPr b="false" i="false" strike="noStrike" sz="1200" u="none">
                <a:solidFill>
                  <a:srgbClr val="FFFFFF"/>
                </a:solidFill>
                <a:latin typeface="Calibri"/>
              </a:rPr>
              <a:t>betamethasone tablets 0.5 mg</a:t>
            </a:r>
            <a:br/>
            <a:r>
              <a:rPr b="false" i="false" strike="noStrike" sz="1200" u="none">
                <a:solidFill>
                  <a:srgbClr val="FFFFFF"/>
                </a:solidFill>
                <a:latin typeface="Calibri"/>
              </a:rPr>
              <a:t>betnovate buy</a:t>
            </a:r>
            <a:br/>
            <a:r>
              <a:rPr b="false" i="false" strike="noStrike" sz="1200" u="none">
                <a:solidFill>
                  <a:srgbClr val="FFFFFF"/>
                </a:solidFill>
                <a:latin typeface="Calibri"/>
              </a:rPr>
              <a:t>betamethasone tablets india</a:t>
            </a:r>
            <a:br/>
            <a:r>
              <a:rPr b="false" i="false" strike="noStrike" sz="1200" u="none">
                <a:solidFill>
                  <a:srgbClr val="FFFFFF"/>
                </a:solidFill>
                <a:latin typeface="Calibri"/>
              </a:rPr>
              <a:t>can i buy betnovate cream over the counter in the uk</a:t>
            </a:r>
            <a:br/>
            <a:r>
              <a:rPr b="false" i="false" strike="noStrike" sz="1200" u="none">
                <a:solidFill>
                  <a:srgbClr val="FFFFFF"/>
                </a:solidFill>
                <a:latin typeface="Calibri"/>
              </a:rPr>
              <a:t>betamethasone 0.05 cream in india</a:t>
            </a:r>
            <a:br/>
            <a:r>
              <a:rPr b="false" i="false" strike="noStrike" sz="1200" u="none">
                <a:solidFill>
                  <a:srgbClr val="FFFFFF"/>
                </a:solidFill>
                <a:latin typeface="Calibri"/>
              </a:rPr>
              <a:t>betamethasone dipropionate .05 ointment</a:t>
            </a:r>
            <a:br/>
            <a:r>
              <a:rPr b="false" i="false" strike="noStrike" sz="1200" u="none">
                <a:solidFill>
                  <a:srgbClr val="FFFFFF"/>
                </a:solidFill>
                <a:latin typeface="Calibri"/>
              </a:rPr>
              <a:t>betamethasone dipropionate lotion for hair</a:t>
            </a:r>
            <a:br/>
            <a:r>
              <a:rPr b="false" i="false" strike="noStrike" sz="1200" u="none">
                <a:solidFill>
                  <a:srgbClr val="FFFFFF"/>
                </a:solidFill>
                <a:latin typeface="Calibri"/>
              </a:rPr>
              <a:t>betamethasone topical dosage</a:t>
            </a:r>
            <a:br/>
            <a:r>
              <a:rPr b="false" i="false" strike="noStrike" sz="1200" u="none">
                <a:solidFill>
                  <a:srgbClr val="FFFFFF"/>
                </a:solidFill>
                <a:latin typeface="Calibri"/>
              </a:rPr>
              <a:t>betamethasone dipropionate ointment usp (0.05 )</a:t>
            </a:r>
            <a:br/>
            <a:r>
              <a:rPr b="false" i="false" strike="noStrike" sz="1200" u="none">
                <a:solidFill>
                  <a:srgbClr val="FFFFFF"/>
                </a:solidFill>
                <a:latin typeface="Calibri"/>
              </a:rPr>
              <a:t>betamethasone 0.1 ear/eye/nose drops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foam over the counter</a:t>
            </a:r>
            <a:br/>
            <a:r>
              <a:rPr b="false" i="false" strike="noStrike" sz="1200" u="none">
                <a:solidFill>
                  <a:srgbClr val="FFFFFF"/>
                </a:solidFill>
                <a:latin typeface="Calibri"/>
              </a:rPr>
              <a:t>betamethasone 1</a:t>
            </a:r>
            <a:br/>
            <a:r>
              <a:rPr b="false" i="false" strike="noStrike" sz="1200" u="none">
                <a:solidFill>
                  <a:srgbClr val="FFFFFF"/>
                </a:solidFill>
                <a:latin typeface="Calibri"/>
              </a:rPr>
              <a:t>use of betnovate n on face</a:t>
            </a:r>
            <a:br/>
            <a:r>
              <a:rPr b="false" i="false" strike="noStrike" sz="1200" u="none">
                <a:solidFill>
                  <a:srgbClr val="FFFFFF"/>
                </a:solidFill>
                <a:latin typeface="Calibri"/>
              </a:rPr>
              <a:t>You do not  need a prescription.</a:t>
            </a:r>
            <a:br/>
            <a:r>
              <a:rPr b="false" i="false" strike="noStrike" sz="1200" u="none">
                <a:solidFill>
                  <a:srgbClr val="FFFFFF"/>
                </a:solidFill>
                <a:latin typeface="Calibri"/>
              </a:rPr>
              <a:t>betamethasone clotrimazole cream</a:t>
            </a:r>
            <a:br/>
            <a:r>
              <a:rPr b="false" i="false" strike="noStrike" sz="1200" u="none">
                <a:solidFill>
                  <a:srgbClr val="FFFFFF"/>
                </a:solidFill>
                <a:latin typeface="Calibri"/>
              </a:rPr>
              <a:t>betamethasone sodium phosphate injection spc</a:t>
            </a:r>
            <a:br/>
            <a:r>
              <a:rPr b="false" i="false" strike="noStrike" sz="1200" u="none">
                <a:solidFill>
                  <a:srgbClr val="FFFFFF"/>
                </a:solidFill>
                <a:latin typeface="Calibri"/>
              </a:rPr>
              <a:t>betamethasone dipropionate cream usp .05</a:t>
            </a:r>
            <a:br/>
            <a:r>
              <a:rPr b="false" i="false" strike="noStrike" sz="1200" u="none">
                <a:solidFill>
                  <a:srgbClr val="FFFFFF"/>
                </a:solidFill>
                <a:latin typeface="Calibri"/>
              </a:rPr>
              <a:t>clotrimazole betamethasone dipropionate cream usp 1 0.05</a:t>
            </a:r>
            <a:br/>
            <a:r>
              <a:rPr b="false" i="false" strike="noStrike" sz="1200" u="none">
                <a:solidFill>
                  <a:srgbClr val="FFFFFF"/>
                </a:solidFill>
                <a:latin typeface="Calibri"/>
              </a:rPr>
              <a:t>can i buy betnovate scalp application over the counter</a:t>
            </a:r>
            <a:br/>
            <a:r>
              <a:rPr b="false" i="false" strike="noStrike" sz="1200" u="none">
                <a:solidFill>
                  <a:srgbClr val="FFFFFF"/>
                </a:solidFill>
                <a:latin typeface="Calibri"/>
              </a:rPr>
              <a:t>betamethasone nasal spray dosage</a:t>
            </a:r>
            <a:br/>
            <a:r>
              <a:rPr b="false" i="false" strike="noStrike" sz="1200" u="none">
                <a:solidFill>
                  <a:srgbClr val="FFFFFF"/>
                </a:solidFill>
                <a:latin typeface="Calibri"/>
              </a:rPr>
              <a:t>Tell that to everyone LIVING with a transplanted organ, who must take anti-rejection meds for the rest of their lives</a:t>
            </a:r>
            <a:br/>
            <a:r>
              <a:rPr b="false" i="false" strike="noStrike" sz="1200" u="none">
                <a:solidFill>
                  <a:srgbClr val="FFFFFF"/>
                </a:solidFill>
                <a:latin typeface="Calibri"/>
              </a:rPr>
              <a:t>vistamethasone betamethasone drops</a:t>
            </a:r>
            <a:br/>
            <a:r>
              <a:rPr b="false" i="false" strike="noStrike" sz="1200" u="none">
                <a:solidFill>
                  <a:srgbClr val="FFFFFF"/>
                </a:solidFill>
                <a:latin typeface="Calibri"/>
              </a:rPr>
              <a:t>actavis betamethasone dipropionate ointment usp 0.05</a:t>
            </a:r>
            <a:br/>
            <a:r>
              <a:rPr b="false" i="false" strike="noStrike" sz="1200" u="none">
                <a:solidFill>
                  <a:srgbClr val="FFFFFF"/>
                </a:solidFill>
                <a:latin typeface="Calibri"/>
              </a:rPr>
              <a:t>betnovate scalp solution price</a:t>
            </a:r>
            <a:br/>
            <a:r>
              <a:rPr b="false" i="false" strike="noStrike" sz="1200" u="none">
                <a:solidFill>
                  <a:srgbClr val="FFFFFF"/>
                </a:solidFill>
                <a:latin typeface="Calibri"/>
              </a:rPr>
              <a:t>buy betamethasone cream online uk</a:t>
            </a:r>
            <a:br/>
            <a:r>
              <a:rPr b="false" i="false" strike="noStrike" sz="1200" u="none">
                <a:solidFill>
                  <a:srgbClr val="FFFFFF"/>
                </a:solidFill>
                <a:latin typeface="Calibri"/>
              </a:rPr>
              <a:t>betamethasone valerate cream for ringworm</a:t>
            </a:r>
            <a:br/>
            <a:r>
              <a:rPr b="false" i="false" strike="noStrike" sz="1200" u="none">
                <a:solidFill>
                  <a:srgbClr val="FFFFFF"/>
                </a:solidFill>
                <a:latin typeface="Calibri"/>
              </a:rPr>
              <a:t>It can even be fatal to yourunborn baby.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dipropionate lotion msds</a:t>
            </a:r>
            <a:br/>
            <a:r>
              <a:rPr b="false" i="false" strike="noStrike" sz="1200" u="none">
                <a:solidFill>
                  <a:srgbClr val="FFFFFF"/>
                </a:solidFill>
                <a:latin typeface="Calibri"/>
              </a:rPr>
              <a:t>betamethasone sodium phosphate oral drops betnesol</a:t>
            </a:r>
            <a:br/>
            <a:r>
              <a:rPr b="false" i="false" strike="noStrike" sz="1200" u="none">
                <a:solidFill>
                  <a:srgbClr val="FFFFFF"/>
                </a:solidFill>
                <a:latin typeface="Calibri"/>
              </a:rPr>
              <a:t>betnovate c skin cream images</a:t>
            </a:r>
            <a:br/>
            <a:r>
              <a:rPr b="false" i="false" strike="noStrike" sz="1200" u="none">
                <a:solidFill>
                  <a:srgbClr val="FFFFFF"/>
                </a:solidFill>
                <a:latin typeface="Calibri"/>
              </a:rPr>
              <a:t>The line's engaged Loan Homeowners 0LThey said, 0HIf you don0It sign it, bad things are going to happen</a:t>
            </a:r>
            <a:br/>
            <a:r>
              <a:rPr b="false" i="false" strike="noStrike" sz="1200" u="none">
                <a:solidFill>
                  <a:srgbClr val="FFFFFF"/>
                </a:solidFill>
                <a:latin typeface="Calibri"/>
              </a:rPr>
              <a:t>betnovate cream on face</a:t>
            </a:r>
            <a:br/>
            <a:r>
              <a:rPr b="false" i="false" strike="noStrike" sz="1200" u="none">
                <a:solidFill>
                  <a:srgbClr val="FFFFFF"/>
                </a:solidFill>
                <a:latin typeface="Calibri"/>
              </a:rPr>
              <a:t>calcipotriol betamethasone gel</a:t>
            </a:r>
            <a:br/>
            <a:r>
              <a:rPr b="false" i="false" strike="noStrike" sz="1200" u="none">
                <a:solidFill>
                  <a:srgbClr val="FFFFFF"/>
                </a:solidFill>
                <a:latin typeface="Calibri"/>
              </a:rPr>
              <a:t>betamethasone sodium phosphate injection uses</a:t>
            </a:r>
            <a:br/>
            <a:r>
              <a:rPr b="false" i="false" strike="noStrike" sz="1200" u="none">
                <a:solidFill>
                  <a:srgbClr val="FFFFFF"/>
                </a:solidFill>
                <a:latin typeface="Calibri"/>
              </a:rPr>
              <a:t>betamethasone dipropionate cream usp 0.05 used for</a:t>
            </a:r>
            <a:br/>
            <a:r>
              <a:rPr b="false" i="false" strike="noStrike" sz="1200" u="none">
                <a:solidFill>
                  <a:srgbClr val="FFFFFF"/>
                </a:solidFill>
                <a:latin typeface="Calibri"/>
              </a:rPr>
              <a:t>Wow 5 weeks into your treatment, yay</a:t>
            </a:r>
            <a:br/>
            <a:r>
              <a:rPr b="false" i="false" strike="noStrike" sz="1200" u="none">
                <a:solidFill>
                  <a:srgbClr val="FFFFFF"/>
                </a:solidFill>
                <a:latin typeface="Calibri"/>
              </a:rPr>
              <a:t>betamethasone valerate cream usp 0.1</a:t>
            </a:r>
            <a:br/>
            <a:r>
              <a:rPr b="false" i="false" strike="noStrike" sz="1200" u="none">
                <a:solidFill>
                  <a:srgbClr val="FFFFFF"/>
                </a:solidFill>
                <a:latin typeface="Calibri"/>
              </a:rPr>
              <a:t>clotrimazole betamethasone cream</a:t>
            </a:r>
            <a:br/>
            <a:r>
              <a:rPr b="false" i="false" strike="noStrike" sz="1200" u="none">
                <a:solidFill>
                  <a:srgbClr val="FFFFFF"/>
                </a:solidFill>
                <a:latin typeface="Calibri"/>
              </a:rPr>
              <a:t>betamethasone valerate ointment bp 0.1</a:t>
            </a:r>
            <a:br/>
            <a:r>
              <a:rPr b="false" i="false" strike="noStrike" sz="1200" u="none">
                <a:solidFill>
                  <a:srgbClr val="FFFFFF"/>
                </a:solidFill>
                <a:latin typeface="Calibri"/>
              </a:rPr>
              <a:t>It&amp;rsquo;s better to spread out intake over the course of your week rather than drink heavily on any given night, a scenario that&amp;rsquo;s more likely to cause a gout flare.</a:t>
            </a:r>
            <a:br/>
            <a:r>
              <a:rPr b="false" i="false" strike="noStrike" sz="1200" u="none">
                <a:solidFill>
                  <a:srgbClr val="FFFFFF"/>
                </a:solidFill>
                <a:latin typeface="Calibri"/>
              </a:rPr>
              <a:t>betamethasone 0.1 ointment india</a:t>
            </a:r>
            <a:br/>
            <a:r>
              <a:rPr b="false" i="false" strike="noStrike" sz="1200" u="none">
                <a:solidFill>
                  <a:srgbClr val="FFFFFF"/>
                </a:solidFill>
                <a:latin typeface="Calibri"/>
              </a:rPr>
              <a:t>clotrimazole betamethasone dipropionate cream usp</a:t>
            </a:r>
            <a:br/>
            <a:r>
              <a:rPr b="false" i="false" strike="noStrike" sz="1200" u="none">
                <a:solidFill>
                  <a:srgbClr val="FFFFFF"/>
                </a:solidFill>
                <a:latin typeface="Calibri"/>
              </a:rPr>
              <a:t>can i use betnovate for acne</a:t>
            </a:r>
            <a:br/>
            <a:r>
              <a:rPr b="false" i="false" strike="noStrike" sz="1200" u="none">
                <a:solidFill>
                  <a:srgbClr val="FFFFFF"/>
                </a:solidFill>
                <a:latin typeface="Calibri"/>
              </a:rPr>
              <a:t>clotrimazole betamethasone dipropionate cream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sodium phosphate nasal spray</a:t>
            </a:r>
            <a:br/>
            <a:r>
              <a:rPr b="false" i="false" strike="noStrike" sz="1200" u="none">
                <a:solidFill>
                  <a:srgbClr val="FFFFFF"/>
                </a:solidFill>
                <a:latin typeface="Calibri"/>
              </a:rPr>
              <a:t>betamethasone dipropionate ointment usp (augmented)0.05</a:t>
            </a:r>
            <a:br/>
            <a:r>
              <a:rPr b="false" i="false" strike="noStrike" sz="1200" u="none">
                <a:solidFill>
                  <a:srgbClr val="FFFFFF"/>
                </a:solidFill>
                <a:latin typeface="Calibri"/>
              </a:rPr>
              <a:t>clotrimazole betamethasone dipropionate cream uses</a:t>
            </a:r>
            <a:br/>
            <a:r>
              <a:rPr b="false" i="false" strike="noStrike" sz="1200" u="none">
                <a:solidFill>
                  <a:srgbClr val="FFFFFF"/>
                </a:solidFill>
                <a:latin typeface="Calibri"/>
              </a:rPr>
              <a:t>buy betamethasone dipropionate cream</a:t>
            </a:r>
            <a:br/>
            <a:r>
              <a:rPr b="false" i="false" strike="noStrike" sz="1200" u="none">
                <a:solidFill>
                  <a:srgbClr val="FFFFFF"/>
                </a:solidFill>
                <a:latin typeface="Calibri"/>
              </a:rPr>
              <a:t>betamethasone dipropionate ointment usp 0.05 uses</a:t>
            </a:r>
            <a:br/>
            <a:r>
              <a:rPr b="false" i="false" strike="noStrike" sz="1200" u="none">
                <a:solidFill>
                  <a:srgbClr val="FFFFFF"/>
                </a:solidFill>
                <a:latin typeface="Calibri"/>
              </a:rPr>
              <a:t>betamethasone tablet use</a:t>
            </a:r>
            <a:br/>
            <a:r>
              <a:rPr b="false" i="false" strike="noStrike" sz="1200" u="none">
                <a:solidFill>
                  <a:srgbClr val="FFFFFF"/>
                </a:solidFill>
                <a:latin typeface="Calibri"/>
              </a:rPr>
              <a:t>buy betamethasone ointment 0.05</a:t>
            </a:r>
            <a:br/>
            <a:r>
              <a:rPr b="false" i="false" strike="noStrike" sz="1200" u="none">
                <a:solidFill>
                  <a:srgbClr val="FFFFFF"/>
                </a:solidFill>
                <a:latin typeface="Calibri"/>
              </a:rPr>
              <a:t>betamethasone cream phimosis</a:t>
            </a:r>
            <a:br/>
            <a:r>
              <a:rPr b="false" i="false" strike="noStrike" sz="1200" u="none">
                <a:solidFill>
                  <a:srgbClr val="FFFFFF"/>
                </a:solidFill>
                <a:latin typeface="Calibri"/>
              </a:rPr>
              <a:t>betamethasone 0.1 cream potency</a:t>
            </a:r>
            <a:br/>
            <a:r>
              <a:rPr b="false" i="false" strike="noStrike" sz="1200" u="none">
                <a:solidFill>
                  <a:srgbClr val="FFFFFF"/>
                </a:solidFill>
                <a:latin typeface="Calibri"/>
              </a:rPr>
              <a:t>betamethasone valerate foam generic</a:t>
            </a:r>
            <a:br/>
            <a:r>
              <a:rPr b="false" i="false" strike="noStrike" sz="1200" u="none">
                <a:solidFill>
                  <a:srgbClr val="FFFFFF"/>
                </a:solidFill>
                <a:latin typeface="Calibri"/>
              </a:rPr>
              <a:t>betamethasone dipropionate ointment usp 0.05</a:t>
            </a:r>
            <a:br/>
            <a:r>
              <a:rPr b="false" i="false" strike="noStrike" sz="1200" u="none">
                <a:solidFill>
                  <a:srgbClr val="FFFFFF"/>
                </a:solidFill>
                <a:latin typeface="Calibri"/>
              </a:rPr>
              <a:t>payday loans with no faxing and no credit checks The more prosaic explanation has to do with overstretched banks, which have been operating at peak capacity since the financial crisis</a:t>
            </a:r>
            <a:br/>
            <a:r>
              <a:rPr b="false" i="false" strike="noStrike" sz="1200" u="none">
                <a:solidFill>
                  <a:srgbClr val="FFFFFF"/>
                </a:solidFill>
                <a:latin typeface="Calibri"/>
              </a:rPr>
              <a:t>betnovate crema y fimosis</a:t>
            </a:r>
            <a:br/>
            <a:r>
              <a:rPr b="false" i="false" strike="noStrike" sz="1200" u="none">
                <a:solidFill>
                  <a:srgbClr val="FFFFFF"/>
                </a:solidFill>
                <a:latin typeface="Calibri"/>
              </a:rPr>
              <a:t>buy betamethasone cream uk</a:t>
            </a:r>
            <a:br/>
            <a:r>
              <a:rPr b="false" i="false" strike="noStrike" sz="1200" u="none">
                <a:solidFill>
                  <a:srgbClr val="FFFFFF"/>
                </a:solidFill>
                <a:latin typeface="Calibri"/>
              </a:rPr>
              <a:t>buy betnovate cream</a:t>
            </a:r>
            <a:br/>
            <a:r>
              <a:rPr b="false" i="false" strike="noStrike" sz="1200" u="none">
                <a:solidFill>
                  <a:srgbClr val="FFFFFF"/>
                </a:solidFill>
                <a:latin typeface="Calibri"/>
              </a:rPr>
              <a:t>betamethasone tablet dose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0.1 lotion</a:t>
            </a:r>
            <a:br/>
            <a:r>
              <a:rPr b="false" i="false" strike="noStrike" sz="1200" u="none">
                <a:solidFill>
                  <a:srgbClr val="FFFFFF"/>
                </a:solidFill>
                <a:latin typeface="Calibri"/>
              </a:rPr>
              <a:t>betnovate cream for acne spots</a:t>
            </a:r>
            <a:br/>
            <a:r>
              <a:rPr b="false" i="false" strike="noStrike" sz="1200" u="none">
                <a:solidFill>
                  <a:srgbClr val="FFFFFF"/>
                </a:solidFill>
                <a:latin typeface="Calibri"/>
              </a:rPr>
              <a:t>applying betnovate on face</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clotrimazole/betamethasone dipropionate combination ointment</a:t>
            </a:r>
            <a:br/>
            <a:r>
              <a:rPr b="false" i="false" strike="noStrike" sz="1200" u="none">
                <a:solidFill>
                  <a:srgbClr val="FFFFFF"/>
                </a:solidFill>
                <a:latin typeface="Calibri"/>
              </a:rPr>
              <a:t>betamethasone val 0.1 cream 45gm</a:t>
            </a:r>
            <a:br/>
            <a:r>
              <a:rPr b="false" i="false" strike="noStrike" sz="1200" u="none">
                <a:solidFill>
                  <a:srgbClr val="FFFFFF"/>
                </a:solidFill>
                <a:latin typeface="Calibri"/>
              </a:rPr>
              <a:t>clotrimazole betamethasone dipropionate cream over counter</a:t>
            </a:r>
            <a:br/>
            <a:r>
              <a:rPr b="false" i="false" strike="noStrike" sz="1200" u="none">
                <a:solidFill>
                  <a:srgbClr val="FFFFFF"/>
                </a:solidFill>
                <a:latin typeface="Calibri"/>
              </a:rPr>
              <a:t>betamethasone dipropionate cream usp augmented 05</a:t>
            </a:r>
            <a:br/>
            <a:r>
              <a:rPr b="false" i="false" strike="noStrike" sz="1200" u="none">
                <a:solidFill>
                  <a:srgbClr val="FFFFFF"/>
                </a:solidFill>
                <a:latin typeface="Calibri"/>
              </a:rPr>
              <a:t>betnovate 0.1 scalp lotion</a:t>
            </a:r>
            <a:br/>
            <a:r>
              <a:rPr b="false" i="false" strike="noStrike" sz="1200" u="none">
                <a:solidFill>
                  <a:srgbClr val="FFFFFF"/>
                </a:solidFill>
                <a:latin typeface="Calibri"/>
              </a:rPr>
              <a:t>No SRI has been proven to be more effective than others in OCD</a:t>
            </a:r>
            <a:br/>
            <a:r>
              <a:rPr b="false" i="false" strike="noStrike" sz="1200" u="none">
                <a:solidFill>
                  <a:srgbClr val="FFFFFF"/>
                </a:solidFill>
                <a:latin typeface="Calibri"/>
              </a:rPr>
              <a:t>betamethasone dip aug 0.05 cream</a:t>
            </a:r>
            <a:br/>
            <a:r>
              <a:rPr b="false" i="false" strike="noStrike" sz="1200" u="none">
                <a:solidFill>
                  <a:srgbClr val="FFFFFF"/>
                </a:solidFill>
                <a:latin typeface="Calibri"/>
              </a:rPr>
              <a:t>can i put betnovate on my face</a:t>
            </a:r>
            <a:br/>
            <a:r>
              <a:rPr b="false" i="false" strike="noStrike" sz="1200" u="none">
                <a:solidFill>
                  <a:srgbClr val="FFFFFF"/>
                </a:solidFill>
                <a:latin typeface="Calibri"/>
              </a:rPr>
              <a:t>This is a class of medication known as an antipsychotic and works by altering the balance of some of the chemicals in the brain</a:t>
            </a:r>
            <a:br/>
            <a:r>
              <a:rPr b="false" i="false" strike="noStrike" sz="1200" u="none">
                <a:solidFill>
                  <a:srgbClr val="FFFFFF"/>
                </a:solidFill>
                <a:latin typeface="Calibri"/>
              </a:rPr>
              <a:t>betamethasone valerate cream hemorrhoids</a:t>
            </a:r>
            <a:br/>
            <a:r>
              <a:rPr b="false" i="false" strike="noStrike" sz="1200" u="none">
                <a:solidFill>
                  <a:srgbClr val="FFFFFF"/>
                </a:solidFill>
                <a:latin typeface="Calibri"/>
              </a:rPr>
              <a:t>betnovate n cream for acne scars</a:t>
            </a:r>
            <a:br/>
            <a:r>
              <a:rPr b="false" i="false" strike="noStrike" sz="1200" u="none">
                <a:solidFill>
                  <a:srgbClr val="FFFFFF"/>
                </a:solidFill>
                <a:latin typeface="Calibri"/>
              </a:rPr>
              <a:t>Ross whos wife (or mother) had earlier that week, given me the evil eye</a:t>
            </a:r>
            <a:br/>
            <a:r>
              <a:rPr b="false" i="false" strike="noStrike" sz="1200" u="none">
                <a:solidFill>
                  <a:srgbClr val="FFFFFF"/>
                </a:solidFill>
                <a:latin typeface="Calibri"/>
              </a:rPr>
              <a:t>over the counter substitute for betamethasone valerate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betamethasone dipropionate lotion usp 0.05 used for</a:t>
            </a:r>
            <a:br/>
            <a:r>
              <a:rPr b="false" i="false" strike="noStrike" sz="1200" u="none">
                <a:solidFill>
                  <a:srgbClr val="FFFFFF"/>
                </a:solidFill>
                <a:latin typeface="Calibri"/>
              </a:rPr>
              <a:t>betamethasone 1 ointment buy</a:t>
            </a:r>
            <a:br/>
            <a:r>
              <a:rPr b="false" i="false" strike="noStrike" sz="1200" u="none">
                <a:solidFill>
                  <a:srgbClr val="FFFFFF"/>
                </a:solidFill>
                <a:latin typeface="Calibri"/>
              </a:rPr>
              <a:t>betamethasone cream for acne</a:t>
            </a:r>
            <a:br/>
            <a:r>
              <a:rPr b="false" i="false" strike="noStrike" sz="1200" u="none">
                <a:solidFill>
                  <a:srgbClr val="FFFFFF"/>
                </a:solidFill>
                <a:latin typeface="Calibri"/>
              </a:rPr>
              <a:t>uses of clotrimazole betamethasone cream</a:t>
            </a:r>
            <a:br/>
            <a:r>
              <a:rPr b="false" i="false" strike="noStrike" sz="1200" u="none">
                <a:solidFill>
                  <a:srgbClr val="FFFFFF"/>
                </a:solidFill>
                <a:latin typeface="Calibri"/>
              </a:rPr>
              <a:t>betnovate skin cream price</a:t>
            </a:r>
            <a:br/>
            <a:r>
              <a:rPr b="false" i="false" strike="noStrike" sz="1200" u="none">
                <a:solidFill>
                  <a:srgbClr val="FFFFFF"/>
                </a:solidFill>
                <a:latin typeface="Calibri"/>
              </a:rPr>
              <a:t>betamethasone valerate 0.1 scalp application</a:t>
            </a:r>
            <a:br/>
            <a:r>
              <a:rPr b="false" i="false" strike="noStrike" sz="1200" u="none">
                <a:solidFill>
                  <a:srgbClr val="FFFFFF"/>
                </a:solidFill>
                <a:latin typeface="Calibri"/>
              </a:rPr>
              <a:t>betnovate cream reviews</a:t>
            </a:r>
            <a:br/>
            <a:r>
              <a:rPr b="false" i="false" strike="noStrike" sz="1200" u="none">
                <a:solidFill>
                  <a:srgbClr val="FFFFFF"/>
                </a:solidFill>
                <a:latin typeface="Calibri"/>
              </a:rPr>
              <a:t>1000 cash loans online Berry appears calm and happy in the video, which was filmed July 2</a:t>
            </a:r>
            <a:br/>
            <a:r>
              <a:rPr b="false" i="false" strike="noStrike" sz="1200" u="none">
                <a:solidFill>
                  <a:srgbClr val="FFFFFF"/>
                </a:solidFill>
                <a:latin typeface="Calibri"/>
              </a:rPr>
              <a:t>betamethasone dp</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betamethasone drops for ear</a:t>
            </a:r>
            <a:br/>
            <a:r>
              <a:rPr b="false" i="false" strike="noStrike" sz="1200" u="none">
                <a:solidFill>
                  <a:srgbClr val="FFFFFF"/>
                </a:solidFill>
                <a:latin typeface="Calibri"/>
              </a:rPr>
              <a:t>betamethasone clotrimazole gentamicin cream</a:t>
            </a:r>
            <a:br/>
            <a:r>
              <a:rPr b="false" i="false" strike="noStrike" sz="1200" u="none">
                <a:solidFill>
                  <a:srgbClr val="FFFFFF"/>
                </a:solidFill>
                <a:latin typeface="Calibri"/>
              </a:rPr>
              <a:t>augmented betamethasone dipropionate 0.05 cream</a:t>
            </a:r>
            <a:br/>
            <a:r>
              <a:rPr b="false" i="false" strike="noStrike" sz="1200" u="none">
                <a:solidFill>
                  <a:srgbClr val="FFFFFF"/>
                </a:solidFill>
                <a:latin typeface="Calibri"/>
              </a:rPr>
              <a:t>How many would you like? usapayday loan In 2006, a court did rule against a foundation taking upstock in a battle between Dutch industrial conglomerate Storkand hedge funds seeking to break it up</a:t>
            </a:r>
            <a:br/>
            <a:r>
              <a:rPr b="false" i="false" strike="noStrike" sz="1200" u="none">
                <a:solidFill>
                  <a:srgbClr val="FFFFFF"/>
                </a:solidFill>
                <a:latin typeface="Calibri"/>
              </a:rPr>
              <a:t>betnovate n skin cream price</a:t>
            </a:r>
            <a:br/>
            <a:r>
              <a:rPr b="false" i="false" strike="noStrike" sz="1200" u="none">
                <a:solidFill>
                  <a:srgbClr val="FFFFFF"/>
                </a:solidFill>
                <a:latin typeface="Calibri"/>
              </a:rPr>
              <a:t>I&amp;rsquo;m a huge fan down here in San Antonio</a:t>
            </a:r>
            <a:br/>
            <a:r>
              <a:rPr b="false" i="false" strike="noStrike" sz="1200" u="none">
                <a:solidFill>
                  <a:srgbClr val="FFFFFF"/>
                </a:solidFill>
                <a:latin typeface="Calibri"/>
              </a:rPr>
              <a:t>betamethasone sodium phosphate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cream price philippines</a:t>
            </a:r>
            <a:br/>
            <a:r>
              <a:rPr b="false" i="false" strike="noStrike" sz="1200" u="none">
                <a:solidFill>
                  <a:srgbClr val="FFFFFF"/>
                </a:solidFill>
                <a:latin typeface="Calibri"/>
              </a:rPr>
              <a:t>betnovate scalp lotion uk</a:t>
            </a:r>
            <a:br/>
            <a:r>
              <a:rPr b="false" i="false" strike="noStrike" sz="1200" u="none">
                <a:solidFill>
                  <a:srgbClr val="FFFFFF"/>
                </a:solidFill>
                <a:latin typeface="Calibri"/>
              </a:rPr>
              <a:t>betamethasone dipropionate ointment over the counter</a:t>
            </a:r>
            <a:br/>
            <a:r>
              <a:rPr b="false" i="false" strike="noStrike" sz="1200" u="none">
                <a:solidFill>
                  <a:srgbClr val="FFFFFF"/>
                </a:solidFill>
                <a:latin typeface="Calibri"/>
              </a:rPr>
              <a:t>Brand or generic Maxalt MLT is a tablet, which disintegrates in the mouth, and saliva helps in the process</a:t>
            </a:r>
            <a:br/>
            <a:r>
              <a:rPr b="false" i="false" strike="noStrike" sz="1200" u="none">
                <a:solidFill>
                  <a:srgbClr val="FFFFFF"/>
                </a:solidFill>
                <a:latin typeface="Calibri"/>
              </a:rPr>
              <a:t>betamethasone tablets spc</a:t>
            </a:r>
            <a:br/>
            <a:r>
              <a:rPr b="false" i="false" strike="noStrike" sz="1200" u="none">
                <a:solidFill>
                  <a:srgbClr val="FFFFFF"/>
                </a:solidFill>
                <a:latin typeface="Calibri"/>
              </a:rPr>
              <a:t>Rate Control Diltiazem And Metoprolol 15 Mg Lortab</a:t>
            </a:r>
            <a:br/>
            <a:r>
              <a:rPr b="false" i="false" strike="noStrike" sz="1200" u="none">
                <a:solidFill>
                  <a:srgbClr val="FFFFFF"/>
                </a:solidFill>
                <a:latin typeface="Calibri"/>
              </a:rPr>
              <a:t>buy betamethasone 0.1 cream</a:t>
            </a:r>
            <a:br/>
            <a:r>
              <a:rPr b="false" i="false" strike="noStrike" sz="1200" u="none">
                <a:solidFill>
                  <a:srgbClr val="FFFFFF"/>
                </a:solidFill>
                <a:latin typeface="Calibri"/>
              </a:rPr>
              <a:t>treatment betnovate c cream ointment</a:t>
            </a:r>
            <a:br/>
            <a:r>
              <a:rPr b="false" i="false" strike="noStrike" sz="1200" u="none">
                <a:solidFill>
                  <a:srgbClr val="FFFFFF"/>
                </a:solidFill>
                <a:latin typeface="Calibri"/>
              </a:rPr>
              <a:t>buy betamethasone valerate uk</a:t>
            </a:r>
            <a:br/>
            <a:r>
              <a:rPr b="false" i="false" strike="noStrike" sz="1200" u="none">
                <a:solidFill>
                  <a:srgbClr val="FFFFFF"/>
                </a:solidFill>
                <a:latin typeface="Calibri"/>
              </a:rPr>
              <a:t>Seek medical help immediately if you encounter any of these symptoms.</a:t>
            </a:r>
            <a:br/>
            <a:r>
              <a:rPr b="false" i="false" strike="noStrike" sz="1200" u="none">
                <a:solidFill>
                  <a:srgbClr val="FFFFFF"/>
                </a:solidFill>
                <a:latin typeface="Calibri"/>
              </a:rPr>
              <a:t>betamethasone valerate for acne scars</a:t>
            </a:r>
            <a:br/>
            <a:r>
              <a:rPr b="false" i="false" strike="noStrike" sz="1200" u="none">
                <a:solidFill>
                  <a:srgbClr val="FFFFFF"/>
                </a:solidFill>
                <a:latin typeface="Calibri"/>
              </a:rPr>
              <a:t>She has been trying to conceive but nothing works</a:t>
            </a:r>
            <a:br/>
            <a:r>
              <a:rPr b="false" i="false" strike="noStrike" sz="1200" u="none">
                <a:solidFill>
                  <a:srgbClr val="FFFFFF"/>
                </a:solidFill>
                <a:latin typeface="Calibri"/>
              </a:rPr>
              <a:t>betnovate gm cream review</a:t>
            </a:r>
            <a:br/>
            <a:r>
              <a:rPr b="false" i="false" strike="noStrike" sz="1200" u="none">
                <a:solidFill>
                  <a:srgbClr val="FFFFFF"/>
                </a:solidFill>
                <a:latin typeface="Calibri"/>
              </a:rPr>
              <a:t>betamethasone ointment buy</a:t>
            </a:r>
            <a:br/>
            <a:r>
              <a:rPr b="false" i="false" strike="noStrike" sz="1200" u="none">
                <a:solidFill>
                  <a:srgbClr val="FFFFFF"/>
                </a:solidFill>
                <a:latin typeface="Calibri"/>
              </a:rPr>
              <a:t>betamethasone valerate foam size</a:t>
            </a:r>
            <a:br/>
            <a:r>
              <a:rPr b="false" i="false" strike="noStrike" sz="1200" u="none">
                <a:solidFill>
                  <a:srgbClr val="FFFFFF"/>
                </a:solidFill>
                <a:latin typeface="Calibri"/>
              </a:rPr>
              <a:t>buy clotrimazole betamethasone dipropionate</a:t>
            </a:r>
            <a:br/>
            <a:r>
              <a:rPr b="false" i="false" strike="noStrike" sz="1200" u="none">
                <a:solidFill>
                  <a:srgbClr val="FFFFFF"/>
                </a:solidFill>
                <a:latin typeface="Calibri"/>
              </a:rPr>
              <a:t>One basic mistake in order to treat premature ejaculation, studies show, refined sugars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valerate ointment 0.1 price</a:t>
            </a:r>
            <a:br/>
            <a:r>
              <a:rPr b="false" i="false" strike="noStrike" sz="1200" u="none">
                <a:solidFill>
                  <a:srgbClr val="FFFFFF"/>
                </a:solidFill>
                <a:latin typeface="Calibri"/>
              </a:rPr>
              <a:t>betamethasone valerate buy online uk</a:t>
            </a:r>
            <a:br/>
            <a:r>
              <a:rPr b="false" i="false" strike="noStrike" sz="1200" u="none">
                <a:solidFill>
                  <a:srgbClr val="FFFFFF"/>
                </a:solidFill>
                <a:latin typeface="Calibri"/>
              </a:rPr>
              <a:t>betamethasone nasal spray</a:t>
            </a:r>
            <a:br/>
            <a:r>
              <a:rPr b="false" i="false" strike="noStrike" sz="1200" u="none">
                <a:solidFill>
                  <a:srgbClr val="FFFFFF"/>
                </a:solidFill>
                <a:latin typeface="Calibri"/>
              </a:rPr>
              <a:t>betnovate scalp lotion directions</a:t>
            </a:r>
            <a:br/>
            <a:r>
              <a:rPr b="false" i="false" strike="noStrike" sz="1200" u="none">
                <a:solidFill>
                  <a:srgbClr val="FFFFFF"/>
                </a:solidFill>
                <a:latin typeface="Calibri"/>
              </a:rPr>
              <a:t>But unfortunately most people don&amp;rsquo;t understand it</a:t>
            </a:r>
            <a:br/>
            <a:r>
              <a:rPr b="false" i="false" strike="noStrike" sz="1200" u="none">
                <a:solidFill>
                  <a:srgbClr val="FFFFFF"/>
                </a:solidFill>
                <a:latin typeface="Calibri"/>
              </a:rPr>
              <a:t>what is betamethasone dipropionate cream usp 0.05 used for</a:t>
            </a:r>
            <a:br/>
            <a:r>
              <a:rPr b="false" i="false" strike="noStrike" sz="1200" u="none">
                <a:solidFill>
                  <a:srgbClr val="FFFFFF"/>
                </a:solidFill>
                <a:latin typeface="Calibri"/>
              </a:rPr>
              <a:t>betnovate n ointment glaxosmithkline</a:t>
            </a:r>
            <a:br/>
            <a:r>
              <a:rPr b="false" i="false" strike="noStrike" sz="1200" u="none">
                <a:solidFill>
                  <a:srgbClr val="FFFFFF"/>
                </a:solidFill>
                <a:latin typeface="Calibri"/>
              </a:rPr>
              <a:t>fougera betamethasone dipropionate lotion usp 0.05</a:t>
            </a:r>
            <a:br/>
            <a:r>
              <a:rPr b="false" i="false" strike="noStrike" sz="1200" u="none">
                <a:solidFill>
                  <a:srgbClr val="FFFFFF"/>
                </a:solidFill>
                <a:latin typeface="Calibri"/>
              </a:rPr>
              <a:t>betamethasone dipropionate lotion usp 0.05 for ears</a:t>
            </a:r>
            <a:br/>
            <a:r>
              <a:rPr b="false" i="false" strike="noStrike" sz="1200" u="none">
                <a:solidFill>
                  <a:srgbClr val="FFFFFF"/>
                </a:solidFill>
                <a:latin typeface="Calibri"/>
              </a:rPr>
              <a:t>betamethasone dipropionate gel for acne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betamethasone cream .05</a:t>
            </a:r>
            <a:br/>
            <a:r>
              <a:rPr b="false" i="false" strike="noStrike" sz="1200" u="none">
                <a:solidFill>
                  <a:srgbClr val="FFFFFF"/>
                </a:solidFill>
                <a:latin typeface="Calibri"/>
              </a:rPr>
              <a:t>betamethasone 12 mg injection</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betamethasone dipropionate cream 0.05</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betamethasone dipropionate cream over the counter equivalent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betnovate buy online australia</a:t>
            </a:r>
            <a:br/>
            <a:r>
              <a:rPr b="false" i="false" strike="noStrike" sz="1200" u="none">
                <a:solidFill>
                  <a:srgbClr val="FFFFFF"/>
                </a:solidFill>
                <a:latin typeface="Calibri"/>
              </a:rPr>
              <a:t>betamethasone lotion</a:t>
            </a:r>
            <a:br/>
            <a:r>
              <a:rPr b="false" i="false" strike="noStrike" sz="1200" u="none">
                <a:solidFill>
                  <a:srgbClr val="FFFFFF"/>
                </a:solidFill>
                <a:latin typeface="Calibri"/>
              </a:rPr>
              <a:t>clotrimazole betamethasone dipropionate topical</a:t>
            </a:r>
            <a:br/>
            <a:r>
              <a:rPr b="false" i="false" strike="noStrike" sz="1200" u="none">
                <a:solidFill>
                  <a:srgbClr val="FFFFFF"/>
                </a:solidFill>
                <a:latin typeface="Calibri"/>
              </a:rPr>
              <a:t>betamethasone dipropionate ointment 0.05 uses</a:t>
            </a:r>
            <a:br/>
            <a:r>
              <a:rPr b="false" i="false" strike="noStrike" sz="1200" u="none">
                <a:solidFill>
                  <a:srgbClr val="FFFFFF"/>
                </a:solidFill>
                <a:latin typeface="Calibri"/>
              </a:rPr>
              <a:t>betamethasone valerate lotion dosage</a:t>
            </a:r>
            <a:br/>
            <a:r>
              <a:rPr b="false" i="false" strike="noStrike" sz="1200" u="none">
                <a:solidFill>
                  <a:srgbClr val="FFFFFF"/>
                </a:solidFill>
                <a:latin typeface="Calibri"/>
              </a:rPr>
              <a:t>Removes a lot of your pleasure recommended to consult a counselor, offers male enhancement products, much generic valtrex</a:t>
            </a:r>
            <a:br/>
            <a:r>
              <a:rPr b="false" i="false" strike="noStrike" sz="1200" u="none">
                <a:solidFill>
                  <a:srgbClr val="FFFFFF"/>
                </a:solidFill>
                <a:latin typeface="Calibri"/>
              </a:rPr>
              <a:t>betnovate online uk</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use of betamethasone eye drops</a:t>
            </a:r>
            <a:br/>
            <a:r>
              <a:rPr b="false" i="false" strike="noStrike" sz="1200" u="none">
                <a:solidFill>
                  <a:srgbClr val="FFFFFF"/>
                </a:solidFill>
                <a:latin typeface="Calibri"/>
              </a:rPr>
              <a:t>Avoid unnecessary exposure to direct sunlight or UV lamps while undergoing treatment as it may increase the sensitivity of the skin.</a:t>
            </a:r>
            <a:br/>
            <a:r>
              <a:rPr b="false" i="false" strike="noStrike" sz="1200" u="none">
                <a:solidFill>
                  <a:srgbClr val="FFFFFF"/>
                </a:solidFill>
                <a:latin typeface="Calibri"/>
              </a:rPr>
              <a:t>clotrimazole betamethasone ointment</a:t>
            </a:r>
            <a:br/>
            <a:r>
              <a:rPr b="false" i="false" strike="noStrike" sz="1200" u="none">
                <a:solidFill>
                  <a:srgbClr val="FFFFFF"/>
                </a:solidFill>
                <a:latin typeface="Calibri"/>
              </a:rPr>
              <a:t>The action in the male also appears to take place at the level of the hypothalamus and pituitary, but may also act at the level of the adrenals, peripheral fatty tissues, liver, and/or testicles.</a:t>
            </a:r>
            <a:br/>
            <a:r>
              <a:rPr b="false" i="false" strike="noStrike" sz="1200" u="none">
                <a:solidFill>
                  <a:srgbClr val="FFFFFF"/>
                </a:solidFill>
                <a:latin typeface="Calibri"/>
              </a:rPr>
              <a:t>applying betnovate n on face</a:t>
            </a:r>
            <a:br/>
            <a:r>
              <a:rPr b="false" i="false" strike="noStrike" sz="1200" u="none">
                <a:solidFill>
                  <a:srgbClr val="FFFFFF"/>
                </a:solidFill>
                <a:latin typeface="Calibri"/>
              </a:rPr>
              <a:t>phimosis betamethasone cream how to apply</a:t>
            </a:r>
            <a:br/>
            <a:r>
              <a:rPr b="false" i="false" strike="noStrike" sz="1200" u="none">
                <a:solidFill>
                  <a:srgbClr val="FFFFFF"/>
                </a:solidFill>
                <a:latin typeface="Calibri"/>
              </a:rPr>
              <a:t>Patients who have had prior severe reactions to iodinated contrast media (oral or iv) should not receive oral iodinated contrast media whenever possible</a:t>
            </a:r>
            <a:br/>
            <a:r>
              <a:rPr b="false" i="false" strike="noStrike" sz="1200" u="none">
                <a:solidFill>
                  <a:srgbClr val="FFFFFF"/>
                </a:solidFill>
                <a:latin typeface="Calibri"/>
              </a:rPr>
              <a:t>can i buy betamethasone cream 0.05 over the counter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said NO, they&amp;rsquo;re just ibuprofen over the counter</a:t>
            </a:r>
            <a:br/>
            <a:r>
              <a:rPr b="false" i="false" strike="noStrike" sz="1200" u="none">
                <a:solidFill>
                  <a:srgbClr val="FFFFFF"/>
                </a:solidFill>
                <a:latin typeface="Calibri"/>
              </a:rPr>
              <a:t>betnovate ointment storage</a:t>
            </a:r>
            <a:br/>
            <a:r>
              <a:rPr b="false" i="false" strike="noStrike" sz="1200" u="none">
                <a:solidFill>
                  <a:srgbClr val="FFFFFF"/>
                </a:solidFill>
                <a:latin typeface="Calibri"/>
              </a:rPr>
              <a:t>Those who suffered through &amp;ldquo;discontinuation syndromes&amp;rdquo; argue that no one adequately warned either them or their doctors that this could occur.</a:t>
            </a:r>
            <a:br/>
            <a:r>
              <a:rPr b="false" i="false" strike="noStrike" sz="1200" u="none">
                <a:solidFill>
                  <a:srgbClr val="FFFFFF"/>
                </a:solidFill>
                <a:latin typeface="Calibri"/>
              </a:rPr>
              <a:t>betamethasone val cream 0.02</a:t>
            </a:r>
            <a:br/>
            <a:r>
              <a:rPr b="false" i="false" strike="noStrike" sz="1200" u="none">
                <a:solidFill>
                  <a:srgbClr val="FFFFFF"/>
                </a:solidFill>
                <a:latin typeface="Calibri"/>
              </a:rPr>
              <a:t>As a second generation retinoid, adapalene cream contains same active ingredients as the gel form</a:t>
            </a:r>
            <a:br/>
            <a:r>
              <a:rPr b="false" i="false" strike="noStrike" sz="1200" u="none">
                <a:solidFill>
                  <a:srgbClr val="FFFFFF"/>
                </a:solidFill>
                <a:latin typeface="Calibri"/>
              </a:rPr>
              <a:t>betnovate n ointment cream</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betnovate 1 mg/g crema precio</a:t>
            </a:r>
            <a:br/>
            <a:r>
              <a:rPr b="false" i="false" strike="noStrike" sz="1200" u="none">
                <a:solidFill>
                  <a:srgbClr val="FFFFFF"/>
                </a:solidFill>
                <a:latin typeface="Calibri"/>
              </a:rPr>
              <a:t>buy betnovate c cream uk</a:t>
            </a:r>
            <a:br/>
            <a:r>
              <a:rPr b="false" i="false" strike="noStrike" sz="1200" u="none">
                <a:solidFill>
                  <a:srgbClr val="FFFFFF"/>
                </a:solidFill>
                <a:latin typeface="Calibri"/>
              </a:rPr>
              <a:t>betamethasone topical cost</a:t>
            </a:r>
            <a:br/>
            <a:r>
              <a:rPr b="false" i="false" strike="noStrike" sz="1200" u="none">
                <a:solidFill>
                  <a:srgbClr val="FFFFFF"/>
                </a:solidFill>
                <a:latin typeface="Calibri"/>
              </a:rPr>
              <a:t>Both of my parents were mentally ill and I spent time in shelter care because of their insanity and inability to care for a child</a:t>
            </a:r>
            <a:br/>
            <a:r>
              <a:rPr b="false" i="false" strike="noStrike" sz="1200" u="none">
                <a:solidFill>
                  <a:srgbClr val="FFFFFF"/>
                </a:solidFill>
                <a:latin typeface="Calibri"/>
              </a:rPr>
              <a:t>betamethasone dipropionate 0.05 uses</a:t>
            </a:r>
            <a:br/>
            <a:r>
              <a:rPr b="false" i="false" strike="noStrike" sz="1200" u="none">
                <a:solidFill>
                  <a:srgbClr val="FFFFFF"/>
                </a:solidFill>
                <a:latin typeface="Calibri"/>
              </a:rPr>
              <a:t>The antibiotic acts on the anaerobic bacteria which causes the bacterial vaginosis</a:t>
            </a:r>
            <a:br/>
            <a:r>
              <a:rPr b="false" i="false" strike="noStrike" sz="1200" u="none">
                <a:solidFill>
                  <a:srgbClr val="FFFFFF"/>
                </a:solidFill>
                <a:latin typeface="Calibri"/>
              </a:rPr>
              <a:t>betnovate ointment</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betamethasone cream phimosis prescription</a:t>
            </a:r>
            <a:br/>
            <a:r>
              <a:rPr b="false" i="false" strike="noStrike" sz="1200" u="none">
                <a:solidFill>
                  <a:srgbClr val="FFFFFF"/>
                </a:solidFill>
                <a:latin typeface="Calibri"/>
              </a:rPr>
              <a:t>betamethasone cream 0.05 australia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if things get worse, Call 911 EMEDIATLEY.</a:t>
            </a:r>
            <a:br/>
            <a:r>
              <a:rPr b="false" i="false" strike="noStrike" sz="1200" u="none">
                <a:solidFill>
                  <a:srgbClr val="FFFFFF"/>
                </a:solidFill>
                <a:latin typeface="Calibri"/>
              </a:rPr>
              <a:t>buy betamethasone valerate lotion</a:t>
            </a:r>
            <a:br/>
            <a:r>
              <a:rPr b="false" i="false" strike="noStrike" sz="1200" u="none">
                <a:solidFill>
                  <a:srgbClr val="FFFFFF"/>
                </a:solidFill>
                <a:latin typeface="Calibri"/>
              </a:rPr>
              <a:t>betamethasone valerate ointment ip</a:t>
            </a:r>
            <a:br/>
            <a:r>
              <a:rPr b="false" i="false" strike="noStrike" sz="1200" u="none">
                <a:solidFill>
                  <a:srgbClr val="FFFFFF"/>
                </a:solidFill>
                <a:latin typeface="Calibri"/>
              </a:rPr>
              <a:t>betnovate ointment 0.1 w w</a:t>
            </a:r>
            <a:br/>
            <a:r>
              <a:rPr b="false" i="false" strike="noStrike" sz="1200" u="none">
                <a:solidFill>
                  <a:srgbClr val="FFFFFF"/>
                </a:solidFill>
                <a:latin typeface="Calibri"/>
              </a:rPr>
              <a:t>betamethasone valerate cream bp betnovate skin cream</a:t>
            </a:r>
            <a:br/>
            <a:r>
              <a:rPr b="false" i="false" strike="noStrike" sz="1200" u="none">
                <a:solidFill>
                  <a:srgbClr val="FFFFFF"/>
                </a:solidFill>
                <a:latin typeface="Calibri"/>
              </a:rPr>
              <a:t>It may extend that by 10 workingdays to 35 working days, to consider either a company's proposedremedies or an EU member state's request to handle the case.</a:t>
            </a:r>
            <a:br/>
            <a:r>
              <a:rPr b="false" i="false" strike="noStrike" sz="1200" u="none">
                <a:solidFill>
                  <a:srgbClr val="FFFFFF"/>
                </a:solidFill>
                <a:latin typeface="Calibri"/>
              </a:rPr>
              <a:t>order betnovate cream online</a:t>
            </a:r>
            <a:br/>
            <a:r>
              <a:rPr b="false" i="false" strike="noStrike" sz="1200" u="none">
                <a:solidFill>
                  <a:srgbClr val="FFFFFF"/>
                </a:solidFill>
                <a:latin typeface="Calibri"/>
              </a:rPr>
              <a:t>The long-term goals are to improve the patient&amp;rsquo;s quality of life by reducing the frequency and severity of headache episodes</a:t>
            </a:r>
            <a:br/>
            <a:r>
              <a:rPr b="false" i="false" strike="noStrike" sz="1200" u="none">
                <a:solidFill>
                  <a:srgbClr val="FFFFFF"/>
                </a:solidFill>
                <a:latin typeface="Calibri"/>
              </a:rPr>
              <a:t>betamethasone cream 0.05 india</a:t>
            </a:r>
            <a:br/>
            <a:r>
              <a:rPr b="false" i="false" strike="noStrike" sz="1200" u="none">
                <a:solidFill>
                  <a:srgbClr val="FFFFFF"/>
                </a:solidFill>
                <a:latin typeface="Calibri"/>
              </a:rPr>
              <a:t>betnovate n for dark spots</a:t>
            </a:r>
            <a:br/>
            <a:r>
              <a:rPr b="false" i="false" strike="noStrike" sz="1200" u="none">
                <a:solidFill>
                  <a:srgbClr val="FFFFFF"/>
                </a:solidFill>
                <a:latin typeface="Calibri"/>
              </a:rPr>
              <a:t>betnovate skin cream review</a:t>
            </a:r>
            <a:br/>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betamethasone valerate foam price</a:t>
            </a:r>
            <a:br/>
            <a:r>
              <a:rPr b="false" i="false" strike="noStrike" sz="1200" u="none">
                <a:solidFill>
                  <a:srgbClr val="FFFFFF"/>
                </a:solidFill>
                <a:latin typeface="Calibri"/>
              </a:rPr>
              <a:t>betnovate scalp application price</a:t>
            </a:r>
            <a:br/>
            <a:r>
              <a:rPr b="false" i="false" strike="noStrike" sz="1200" u="none">
                <a:solidFill>
                  <a:srgbClr val="FFFFFF"/>
                </a:solidFill>
                <a:latin typeface="Calibri"/>
              </a:rPr>
              <a:t>betamethasone clotrimazole gentamicin triderm</a:t>
            </a:r>
            <a:br/>
            <a:r>
              <a:rPr b="false" i="false" strike="noStrike" sz="1200" u="none">
                <a:solidFill>
                  <a:srgbClr val="FFFFFF"/>
                </a:solidFill>
                <a:latin typeface="Calibri"/>
              </a:rPr>
              <a:t>buy betamethasone cream online</a:t>
            </a:r>
            <a:br/>
            <a:r>
              <a:rPr b="false" i="false" strike="noStrike" sz="1200" u="none">
                <a:solidFill>
                  <a:srgbClr val="FFFFFF"/>
                </a:solidFill>
                <a:latin typeface="Calibri"/>
              </a:rPr>
              <a:t>betnovate n cream uses in urdu</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betnovate crema</a:t>
            </a:r>
            <a:br/>
            <a:r>
              <a:rPr b="false" i="false" strike="noStrike" sz="1200" u="none">
                <a:solidFill>
                  <a:srgbClr val="FFFFFF"/>
                </a:solidFill>
                <a:latin typeface="Calibri"/>
              </a:rPr>
              <a:t>Margus Viigimaa is Head of the Centre of Preventive Cardiology, North Estonia Medical Centre and Professor of Cardiovascular Medicine, Tallinn University of Technology</a:t>
            </a:r>
            <a:br/>
            <a:r>
              <a:rPr b="false" i="false" strike="noStrike" sz="1200" u="none">
                <a:solidFill>
                  <a:srgbClr val="FFFFFF"/>
                </a:solidFill>
                <a:latin typeface="Calibri"/>
              </a:rPr>
              <a:t>betamethasone steroid</a:t>
            </a:r>
            <a:br/>
            <a:r>
              <a:rPr b="false" i="false" strike="noStrike" sz="1200" u="none">
                <a:solidFill>
                  <a:srgbClr val="FFFFFF"/>
                </a:solidFill>
                <a:latin typeface="Calibri"/>
              </a:rPr>
              <a:t>betamethasone val cream</a:t>
            </a:r>
            <a:br/>
            <a:r>
              <a:rPr b="false" i="false" strike="noStrike" sz="1200" u="none">
                <a:solidFill>
                  <a:srgbClr val="FFFFFF"/>
                </a:solidFill>
                <a:latin typeface="Calibri"/>
              </a:rPr>
              <a:t>He knows what his chores are and he see's them written on his board when he wakes up</a:t>
            </a:r>
            <a:br/>
            <a:r>
              <a:rPr b="false" i="false" strike="noStrike" sz="1200" u="none">
                <a:solidFill>
                  <a:srgbClr val="FFFFFF"/>
                </a:solidFill>
                <a:latin typeface="Calibri"/>
              </a:rPr>
              <a:t>can betnovate cream be used on the face</a:t>
            </a:r>
            <a:br/>
            <a:r>
              <a:rPr b="false" i="false" strike="noStrike" sz="1200" u="none">
                <a:solidFill>
                  <a:srgbClr val="FFFFFF"/>
                </a:solidFill>
                <a:latin typeface="Calibri"/>
              </a:rPr>
              <a:t>The thing that stand out now is redness</a:t>
            </a:r>
            <a:br/>
            <a:r>
              <a:rPr b="false" i="false" strike="noStrike" sz="1200" u="none">
                <a:solidFill>
                  <a:srgbClr val="FFFFFF"/>
                </a:solidFill>
                <a:latin typeface="Calibri"/>
              </a:rPr>
              <a:t>buy betamethasone cream 1</a:t>
            </a:r>
            <a:br/>
            <a:r>
              <a:rPr b="false" i="false" strike="noStrike" sz="1200" u="none">
                <a:solidFill>
                  <a:srgbClr val="FFFFFF"/>
                </a:solidFill>
                <a:latin typeface="Calibri"/>
              </a:rPr>
              <a:t>betamethasone soluble tablets mouthwash</a:t>
            </a:r>
            <a:br/>
            <a:r>
              <a:rPr b="false" i="false" strike="noStrike" sz="1200" u="none">
                <a:solidFill>
                  <a:srgbClr val="FFFFFF"/>
                </a:solidFill>
                <a:latin typeface="Calibri"/>
              </a:rPr>
              <a:t>betnovate cream buy online uk</a:t>
            </a:r>
            <a:br/>
            <a:r>
              <a:rPr b="false" i="false" strike="noStrike" sz="1200" u="none">
                <a:solidFill>
                  <a:srgbClr val="FFFFFF"/>
                </a:solidFill>
                <a:latin typeface="Calibri"/>
              </a:rPr>
              <a:t>betnovate cream 0.1</a:t>
            </a:r>
            <a:br/>
            <a:r>
              <a:rPr b="false" i="false" strike="noStrike" sz="1200" u="none">
                <a:solidFill>
                  <a:srgbClr val="FFFFFF"/>
                </a:solidFill>
                <a:latin typeface="Calibri"/>
              </a:rPr>
              <a:t>can betnovate be used on the face</a:t>
            </a:r>
            <a:br/>
            <a:r>
              <a:rPr b="false" i="false" strike="noStrike" sz="1200" u="none">
                <a:solidFill>
                  <a:srgbClr val="FFFFFF"/>
                </a:solidFill>
                <a:latin typeface="Calibri"/>
              </a:rPr>
              <a:t>The inhibition of ACE prevents the conversion of angiotensin I to angiotensin II, leading to decreased levels of angiotensin II</a:t>
            </a:r>
            <a:br/>
            <a:r>
              <a:rPr b="false" i="false" strike="noStrike" sz="1200" u="none">
                <a:solidFill>
                  <a:srgbClr val="FFFFFF"/>
                </a:solidFill>
                <a:latin typeface="Calibri"/>
              </a:rPr>
              <a:t>betamethasone dipropionate augmented gel</a:t>
            </a:r>
            <a:br/>
            <a:r>
              <a:rPr b="false" i="false" strike="noStrike" sz="1200" u="none">
                <a:solidFill>
                  <a:srgbClr val="FFFFFF"/>
                </a:solidFill>
                <a:latin typeface="Calibri"/>
              </a:rPr>
              <a:t>should i stop using it or what? lyk currently instead of the epiduo, im using facial cleansing pads with tea tree oil</a:t>
            </a:r>
            <a:br/>
            <a:r>
              <a:rPr b="false" i="false" strike="noStrike" sz="1200" u="none">
                <a:solidFill>
                  <a:srgbClr val="FFFFFF"/>
                </a:solidFill>
                <a:latin typeface="Calibri"/>
              </a:rPr>
              <a:t>betnovate for acne vulgaris</a:t>
            </a:r>
            <a:br/>
            <a:r>
              <a:rPr b="false" i="false" strike="noStrike" sz="1200" u="none">
                <a:solidFill>
                  <a:srgbClr val="FFFFFF"/>
                </a:solidFill>
                <a:latin typeface="Calibri"/>
              </a:rPr>
              <a:t>Crestor offers may be in the form of a printable coupon, rebate, savings card, trial offer, or free samples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betamethasone tablet</a:t>
            </a:r>
            <a:br/>
            <a:r>
              <a:rPr b="false" i="false" strike="noStrike" sz="1200" u="none">
                <a:solidFill>
                  <a:srgbClr val="FFFFFF"/>
                </a:solidFill>
                <a:latin typeface="Calibri"/>
              </a:rPr>
              <a:t>betnovate scalp lotion</a:t>
            </a:r>
            <a:br/>
            <a:r>
              <a:rPr b="false" i="false" strike="noStrike" sz="1200" u="none">
                <a:solidFill>
                  <a:srgbClr val="FFFFFF"/>
                </a:solidFill>
                <a:latin typeface="Calibri"/>
              </a:rPr>
              <a:t>It then gradually becomes more intense until, after a month or two, sleep becomes almost impossible.</a:t>
            </a:r>
            <a:br/>
            <a:r>
              <a:rPr b="false" i="false" strike="noStrike" sz="1200" u="none">
                <a:solidFill>
                  <a:srgbClr val="FFFFFF"/>
                </a:solidFill>
                <a:latin typeface="Calibri"/>
              </a:rPr>
              <a:t>betamethasone clotrimazole neomycin cream</a:t>
            </a:r>
            <a:br/>
            <a:r>
              <a:rPr b="false" i="false" strike="noStrike" sz="1200" u="none">
                <a:solidFill>
                  <a:srgbClr val="FFFFFF"/>
                </a:solidFill>
                <a:latin typeface="Calibri"/>
              </a:rPr>
              <a:t>betamethasone dipropionate 0.05</a:t>
            </a:r>
            <a:br/>
            <a:r>
              <a:rPr b="false" i="false" strike="noStrike" sz="1200" u="none">
                <a:solidFill>
                  <a:srgbClr val="FFFFFF"/>
                </a:solidFill>
                <a:latin typeface="Calibri"/>
              </a:rPr>
              <a:t>para que es la crema betnovate betametasona</a:t>
            </a:r>
            <a:br/>
            <a:r>
              <a:rPr b="false" i="false" strike="noStrike" sz="1200" u="none">
                <a:solidFill>
                  <a:srgbClr val="FFFFFF"/>
                </a:solidFill>
                <a:latin typeface="Calibri"/>
              </a:rPr>
              <a:t>But unfortunately most people don&amp;rsquo;t understand it</a:t>
            </a:r>
            <a:br/>
            <a:r>
              <a:rPr b="false" i="false" strike="noStrike" sz="1200" u="none">
                <a:solidFill>
                  <a:srgbClr val="FFFFFF"/>
                </a:solidFill>
                <a:latin typeface="Calibri"/>
              </a:rPr>
              <a:t>can you buy betnovate cream over the counter</a:t>
            </a:r>
            <a:br/>
            <a:r>
              <a:rPr b="false" i="false" strike="noStrike" sz="1200" u="none">
                <a:solidFill>
                  <a:srgbClr val="FFFFFF"/>
                </a:solidFill>
                <a:latin typeface="Calibri"/>
              </a:rPr>
              <a:t>It may help you to ask around to different pharmacies</a:t>
            </a:r>
            <a:br/>
            <a:r>
              <a:rPr b="false" i="false" strike="noStrike" sz="1200" u="none">
                <a:solidFill>
                  <a:srgbClr val="FFFFFF"/>
                </a:solidFill>
                <a:latin typeface="Calibri"/>
              </a:rPr>
              <a:t>betamethasone dipropionate 0.05 topical cream</a:t>
            </a:r>
            <a:br/>
            <a:r>
              <a:rPr b="false" i="false" strike="noStrike" sz="1200" u="none">
                <a:solidFill>
                  <a:srgbClr val="FFFFFF"/>
                </a:solidFill>
                <a:latin typeface="Calibri"/>
              </a:rPr>
              <a:t>I know he takes Xanax, sometimes adderal and that he also drinks excessively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Betamethasone 0.05 Cream Buy - Betamethasone Dipropionate Ointment 0.05 Uses</dc:title>
  <dc:description>Betamethasone sodium phosphate injection spc, betamethasone nasal spray dosage, clotrimazole betamethasone cream, betamethasone valerate foam generic, betamethasone dipropionate cream over the counter equivalent, clotrimazole betamethasone dipropionate topical, betamethasone val cream</dc:description>
  <dc:subject>Betamethasone 0.05 Cream Buy - Betamethasone Dipropionate Ointment 0.05 Uses</dc:subject>
  <cp:keywords>betnovate c skin cream uses in hindi, betamethasone dipropionate .05 ointment, buy betamethasone dipropionate cream, betnovate 0.1 scalp lotion, can i put betnovate on my face, what is betamethasone dipropionate lotion usp 0.05 used for, betnovate skin cream price, fougera betamethasone dipropionate lotion usp 0.05, clotrimazole betamethasone dipropionate topical, betamethasone valerate foam price</cp:keywords>
  <cp:category/>
</cp:coreProperties>
</file>