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3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3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4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4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4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4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4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4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4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4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4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4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5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45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What Is Clonidine Hydrochloride Tablets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clonidine hydrochloride get you high</a:t>
            </a:r>
            <a:br/>
            <a:r>
              <a:rPr b="false" i="false" strike="noStrike" sz="1200" u="none">
                <a:solidFill>
                  <a:srgbClr val="FFFFFF"/>
                </a:solidFill>
                <a:latin typeface="Calibri"/>
              </a:rPr>
              <a:t>I was diagnosed with hypothyroid after the birth of my 2nd son</a:t>
            </a:r>
            <a:br/>
            <a:r>
              <a:rPr b="false" i="false" strike="noStrike" sz="1200" u="none">
                <a:solidFill>
                  <a:srgbClr val="FFFFFF"/>
                </a:solidFill>
                <a:latin typeface="Calibri"/>
              </a:rPr>
              <a:t>clonidine hcl 0.1 mg for sleep</a:t>
            </a:r>
            <a:br/>
            <a:r>
              <a:rPr b="false" i="false" strike="noStrike" sz="1200" u="none">
                <a:solidFill>
                  <a:srgbClr val="FFFFFF"/>
                </a:solidFill>
                <a:latin typeface="Calibri"/>
              </a:rPr>
              <a:t>But at the People's Pharmacy, we've worried about generics for years now</a:t>
            </a:r>
            <a:br/>
            <a:r>
              <a:rPr b="false" i="false" strike="noStrike" sz="1200" u="none">
                <a:solidFill>
                  <a:srgbClr val="FFFFFF"/>
                </a:solidFill>
                <a:latin typeface="Calibri"/>
              </a:rPr>
              <a:t>clonidine dose range</a:t>
            </a:r>
            <a:br/>
            <a:r>
              <a:rPr b="false" i="false" strike="noStrike" sz="1200" u="none">
                <a:solidFill>
                  <a:srgbClr val="FFFFFF"/>
                </a:solidFill>
                <a:latin typeface="Calibri"/>
              </a:rPr>
              <a:t>can clonidine hcl 0.1 mg get you high</a:t>
            </a:r>
            <a:br/>
            <a:r>
              <a:rPr b="false" i="false" strike="noStrike" sz="1200" u="none">
                <a:solidFill>
                  <a:srgbClr val="FFFFFF"/>
                </a:solidFill>
                <a:latin typeface="Calibri"/>
              </a:rPr>
              <a:t>Mean serum prolactin dropped from 181.4 mcg/L (range 153 to 213 mcg/L) on the first day to 12.5 mcg/L (range 0.9 to 37 mcg/L) on day 4, and 18.2 mcg/L (range 2 to 36.2 mcg/L) on day 14 after the dose</a:t>
            </a:r>
            <a:br/>
            <a:r>
              <a:rPr b="false" i="false" strike="noStrike" sz="1200" u="none">
                <a:solidFill>
                  <a:srgbClr val="FFFFFF"/>
                </a:solidFill>
                <a:latin typeface="Calibri"/>
              </a:rPr>
              <a:t>what is clonidine hcl 0.1mg used for</a:t>
            </a:r>
            <a:br/>
            <a:r>
              <a:rPr b="false" i="false" strike="noStrike" sz="1200" u="none">
                <a:solidFill>
                  <a:srgbClr val="FFFFFF"/>
                </a:solidFill>
                <a:latin typeface="Calibri"/>
              </a:rPr>
              <a:t>I&amp;#39;m hoping that is works I have alot of issues so trying not to put much faith into it and take it day by day</a:t>
            </a:r>
            <a:br/>
            <a:r>
              <a:rPr b="false" i="false" strike="noStrike" sz="1200" u="none">
                <a:solidFill>
                  <a:srgbClr val="FFFFFF"/>
                </a:solidFill>
                <a:latin typeface="Calibri"/>
              </a:rPr>
              <a:t>clonidine .1 mg high</a:t>
            </a:r>
            <a:br/>
            <a:r>
              <a:rPr b="false" i="false" strike="noStrike" sz="1200" u="none">
                <a:solidFill>
                  <a:srgbClr val="FFFFFF"/>
                </a:solidFill>
                <a:latin typeface="Calibri"/>
              </a:rPr>
              <a:t>can you get high on clonidine hydrochloride 0.1 mg</a:t>
            </a:r>
            <a:br/>
            <a:r>
              <a:rPr b="false" i="false" strike="noStrike" sz="1200" u="none">
                <a:solidFill>
                  <a:srgbClr val="FFFFFF"/>
                </a:solidFill>
                <a:latin typeface="Calibri"/>
              </a:rPr>
              <a:t>The information should not be construed as dictating an exclusive course of treatment or procedure to be followed.</a:t>
            </a:r>
            <a:br/>
            <a:r>
              <a:rPr b="false" i="false" strike="noStrike" sz="1200" u="none">
                <a:solidFill>
                  <a:srgbClr val="FFFFFF"/>
                </a:solidFill>
                <a:latin typeface="Calibri"/>
              </a:rPr>
              <a:t>clonidine tablets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clonidine hcl oral tablet 0.1 mg</a:t>
            </a:r>
            <a:br/>
            <a:r>
              <a:rPr b="false" i="false" strike="noStrike" sz="1200" u="none">
                <a:solidFill>
                  <a:srgbClr val="FFFFFF"/>
                </a:solidFill>
                <a:latin typeface="Calibri"/>
              </a:rPr>
              <a:t>is there a generic clonidine patch</a:t>
            </a:r>
            <a:br/>
            <a:r>
              <a:rPr b="false" i="false" strike="noStrike" sz="1200" u="none">
                <a:solidFill>
                  <a:srgbClr val="FFFFFF"/>
                </a:solidFill>
                <a:latin typeface="Calibri"/>
              </a:rPr>
              <a:t>can u get high from clonidine hydrochloride</a:t>
            </a:r>
            <a:br/>
            <a:r>
              <a:rPr b="false" i="false" strike="noStrike" sz="1200" u="none">
                <a:solidFill>
                  <a:srgbClr val="FFFFFF"/>
                </a:solidFill>
                <a:latin typeface="Calibri"/>
              </a:rPr>
              <a:t>clonidine hydrochloride tablets msds</a:t>
            </a:r>
            <a:br/>
            <a:r>
              <a:rPr b="false" i="false" strike="noStrike" sz="1200" u="none">
                <a:solidFill>
                  <a:srgbClr val="FFFFFF"/>
                </a:solidFill>
                <a:latin typeface="Calibri"/>
              </a:rPr>
              <a:t>clonidine hydrochloride get you high</a:t>
            </a:r>
            <a:br/>
            <a:r>
              <a:rPr b="false" i="false" strike="noStrike" sz="1200" u="none">
                <a:solidFill>
                  <a:srgbClr val="FFFFFF"/>
                </a:solidFill>
                <a:latin typeface="Calibri"/>
              </a:rPr>
              <a:t>order clonidine online</a:t>
            </a:r>
            <a:br/>
            <a:r>
              <a:rPr b="false" i="false" strike="noStrike" sz="1200" u="none">
                <a:solidFill>
                  <a:srgbClr val="FFFFFF"/>
                </a:solidFill>
                <a:latin typeface="Calibri"/>
              </a:rPr>
              <a:t>4, 2015 (HealthDay News) -- HIV infection has no impact on prognosis of liver transplantation (LT) for hepatocellular carcinoma (HCC), according to a study published online Oct</a:t>
            </a:r>
            <a:br/>
            <a:r>
              <a:rPr b="false" i="false" strike="noStrike" sz="1200" u="none">
                <a:solidFill>
                  <a:srgbClr val="FFFFFF"/>
                </a:solidFill>
                <a:latin typeface="Calibri"/>
              </a:rPr>
              <a:t>what is clonidine used for medically</a:t>
            </a:r>
            <a:br/>
            <a:r>
              <a:rPr b="false" i="false" strike="noStrike" sz="1200" u="none">
                <a:solidFill>
                  <a:srgbClr val="FFFFFF"/>
                </a:solidFill>
                <a:latin typeface="Calibri"/>
              </a:rPr>
              <a:t>clonidine hcl generic name</a:t>
            </a:r>
            <a:br/>
            <a:r>
              <a:rPr b="false" i="false" strike="noStrike" sz="1200" u="none">
                <a:solidFill>
                  <a:srgbClr val="FFFFFF"/>
                </a:solidFill>
                <a:latin typeface="Calibri"/>
              </a:rPr>
              <a:t>clonidine dosing in pediatrics</a:t>
            </a:r>
            <a:br/>
            <a:r>
              <a:rPr b="false" i="false" strike="noStrike" sz="1200" u="none">
                <a:solidFill>
                  <a:srgbClr val="FFFFFF"/>
                </a:solidFill>
                <a:latin typeface="Calibri"/>
              </a:rPr>
              <a:t>Gonzalez CH, Vargas R, Perez AB, et al: Limb deficiency with or without Mbius sequence in seven Brazilian children associated with misoprostol use in the first trimester of pregnancy</a:t>
            </a:r>
            <a:br/>
            <a:r>
              <a:rPr b="false" i="false" strike="noStrike" sz="1200" u="none">
                <a:solidFill>
                  <a:srgbClr val="FFFFFF"/>
                </a:solidFill>
                <a:latin typeface="Calibri"/>
              </a:rPr>
              <a:t>catapres 100 clonidine tablets</a:t>
            </a:r>
            <a:br/>
            <a:r>
              <a:rPr b="false" i="false" strike="noStrike" sz="1200" u="none">
                <a:solidFill>
                  <a:srgbClr val="FFFFFF"/>
                </a:solidFill>
                <a:latin typeface="Calibri"/>
              </a:rPr>
              <a:t>It made me rage-y to the point of screaming at people, dogs, cars, the TV, you name it; made me hear voices (I don't have psychotic symptoms otherwise); and it made me suicidal</a:t>
            </a:r>
            <a:br/>
            <a:r>
              <a:rPr b="false" i="false" strike="noStrike" sz="1200" u="none">
                <a:solidFill>
                  <a:srgbClr val="FFFFFF"/>
                </a:solidFill>
                <a:latin typeface="Calibri"/>
              </a:rPr>
              <a:t>buy clonidine 0.1mg</a:t>
            </a:r>
            <a:br/>
            <a:r>
              <a:rPr b="false" i="false" strike="noStrike" sz="1200" u="none">
                <a:solidFill>
                  <a:srgbClr val="FFFFFF"/>
                </a:solidFill>
                <a:latin typeface="Calibri"/>
              </a:rPr>
              <a:t>what does clonidine hydrochloride 0.1 mg do</a:t>
            </a:r>
            <a:br/>
            <a:r>
              <a:rPr b="false" i="false" strike="noStrike" sz="1200" u="none">
                <a:solidFill>
                  <a:srgbClr val="FFFFFF"/>
                </a:solidFill>
                <a:latin typeface="Calibri"/>
              </a:rPr>
              <a:t>clonidine hydrochloride dosage</a:t>
            </a:r>
            <a:br/>
            <a:r>
              <a:rPr b="false" i="false" strike="noStrike" sz="1200" u="none">
                <a:solidFill>
                  <a:srgbClr val="FFFFFF"/>
                </a:solidFill>
                <a:latin typeface="Calibri"/>
              </a:rPr>
              <a:t>clonidine 0.1 mg for sleep</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clonidine hydrochloride tablets usp</a:t>
            </a:r>
            <a:br/>
            <a:r>
              <a:rPr b="false" i="false" strike="noStrike" sz="1200" u="none">
                <a:solidFill>
                  <a:srgbClr val="FFFFFF"/>
                </a:solidFill>
                <a:latin typeface="Calibri"/>
              </a:rPr>
              <a:t>what is clonidine used for adhd</a:t>
            </a:r>
            <a:br/>
            <a:r>
              <a:rPr b="false" i="false" strike="noStrike" sz="1200" u="none">
                <a:solidFill>
                  <a:srgbClr val="FFFFFF"/>
                </a:solidFill>
                <a:latin typeface="Calibri"/>
              </a:rPr>
              <a:t>clonidine hydrochloride tablets</a:t>
            </a:r>
            <a:br/>
            <a:r>
              <a:rPr b="false" i="false" strike="noStrike" sz="1200" u="none">
                <a:solidFill>
                  <a:srgbClr val="FFFFFF"/>
                </a:solidFill>
                <a:latin typeface="Calibri"/>
              </a:rPr>
              <a:t>can you get high off clonidine hydrochloride 0.1 mg</a:t>
            </a:r>
            <a:br/>
            <a:r>
              <a:rPr b="false" i="false" strike="noStrike" sz="1200" u="none">
                <a:solidFill>
                  <a:srgbClr val="FFFFFF"/>
                </a:solidFill>
                <a:latin typeface="Calibri"/>
              </a:rPr>
              <a:t>clonidine catapres tts transdermal patch</a:t>
            </a:r>
            <a:br/>
            <a:r>
              <a:rPr b="false" i="false" strike="noStrike" sz="1200" u="none">
                <a:solidFill>
                  <a:srgbClr val="FFFFFF"/>
                </a:solidFill>
                <a:latin typeface="Calibri"/>
              </a:rPr>
              <a:t>You might find that worth looking into.</a:t>
            </a:r>
            <a:br/>
            <a:r>
              <a:rPr b="false" i="false" strike="noStrike" sz="1200" u="none">
                <a:solidFill>
                  <a:srgbClr val="FFFFFF"/>
                </a:solidFill>
                <a:latin typeface="Calibri"/>
              </a:rPr>
              <a:t>clonidine hcl 0.2 mg tablets</a:t>
            </a:r>
            <a:br/>
            <a:r>
              <a:rPr b="false" i="false" strike="noStrike" sz="1200" u="none">
                <a:solidFill>
                  <a:srgbClr val="FFFFFF"/>
                </a:solidFill>
                <a:latin typeface="Calibri"/>
              </a:rPr>
              <a:t>what is clonidine hydrochloride 25 mg used for</a:t>
            </a:r>
            <a:br/>
            <a:r>
              <a:rPr b="false" i="false" strike="noStrike" sz="1200" u="none">
                <a:solidFill>
                  <a:srgbClr val="FFFFFF"/>
                </a:solidFill>
                <a:latin typeface="Calibri"/>
              </a:rPr>
              <a:t>Clinically tested they might also point out, the arteries constrict, a great way to maintain</a:t>
            </a:r>
            <a:br/>
            <a:r>
              <a:rPr b="false" i="false" strike="noStrike" sz="1200" u="none">
                <a:solidFill>
                  <a:srgbClr val="FFFFFF"/>
                </a:solidFill>
                <a:latin typeface="Calibri"/>
              </a:rPr>
              <a:t>clonidine catapres</a:t>
            </a:r>
            <a:br/>
            <a:r>
              <a:rPr b="false" i="false" strike="noStrike" sz="1200" u="none">
                <a:solidFill>
                  <a:srgbClr val="FFFFFF"/>
                </a:solidFill>
                <a:latin typeface="Calibri"/>
              </a:rPr>
              <a:t>clonidine hydrochloride 0.1 mg used for</a:t>
            </a:r>
            <a:br/>
            <a:r>
              <a:rPr b="false" i="false" strike="noStrike" sz="1200" u="none">
                <a:solidFill>
                  <a:srgbClr val="FFFFFF"/>
                </a:solidFill>
                <a:latin typeface="Calibri"/>
              </a:rPr>
              <a:t>The larvae mature into nymphs which have 8 legs</a:t>
            </a:r>
            <a:br/>
            <a:r>
              <a:rPr b="false" i="false" strike="noStrike" sz="1200" u="none">
                <a:solidFill>
                  <a:srgbClr val="FFFFFF"/>
                </a:solidFill>
                <a:latin typeface="Calibri"/>
              </a:rPr>
              <a:t/>
            </a:r>
            <a:br/>
            <a:r>
              <a:rPr b="false" i="false" strike="noStrike" sz="1200" u="none">
                <a:solidFill>
                  <a:srgbClr val="FFFFFF"/>
                </a:solidFill>
                <a:latin typeface="Calibri"/>
              </a:rPr>
              <a:t>Albuterol inhalation aerosol is also used to prevent breathing difficulties during exercise</a:t>
            </a:r>
            <a:br/>
            <a:r>
              <a:rPr b="false" i="false" strike="noStrike" sz="1200" u="none">
                <a:solidFill>
                  <a:srgbClr val="FFFFFF"/>
                </a:solidFill>
                <a:latin typeface="Calibri"/>
              </a:rPr>
              <a:t>clonidine catapres drug study</a:t>
            </a:r>
            <a:br/>
            <a:r>
              <a:rPr b="false" i="false" strike="noStrike" sz="1200" u="none">
                <a:solidFill>
                  <a:srgbClr val="FFFFFF"/>
                </a:solidFill>
                <a:latin typeface="Calibri"/>
              </a:rPr>
              <a:t>order clonidine</a:t>
            </a:r>
            <a:br/>
            <a:r>
              <a:rPr b="false" i="false" strike="noStrike" sz="1200" u="none">
                <a:solidFill>
                  <a:srgbClr val="FFFFFF"/>
                </a:solidFill>
                <a:latin typeface="Calibri"/>
              </a:rPr>
              <a:t>clonidine transdermal patch dose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clonidine tablets for menopause</a:t>
            </a:r>
            <a:br/>
            <a:r>
              <a:rPr b="false" i="false" strike="noStrike" sz="1200" u="none">
                <a:solidFill>
                  <a:srgbClr val="FFFFFF"/>
                </a:solidFill>
                <a:latin typeface="Calibri"/>
              </a:rPr>
              <a:t>clonidine tablet package insert</a:t>
            </a:r>
            <a:br/>
            <a:r>
              <a:rPr b="false" i="false" strike="noStrike" sz="1200" u="none">
                <a:solidFill>
                  <a:srgbClr val="FFFFFF"/>
                </a:solidFill>
                <a:latin typeface="Calibri"/>
              </a:rPr>
              <a:t>clonidine prn order</a:t>
            </a:r>
            <a:br/>
            <a:r>
              <a:rPr b="false" i="false" strike="noStrike" sz="1200" u="none">
                <a:solidFill>
                  <a:srgbClr val="FFFFFF"/>
                </a:solidFill>
                <a:latin typeface="Calibri"/>
              </a:rPr>
              <a:t>clonidine .2 mg tablets</a:t>
            </a:r>
            <a:br/>
            <a:r>
              <a:rPr b="false" i="false" strike="noStrike" sz="1200" u="none">
                <a:solidFill>
                  <a:srgbClr val="FFFFFF"/>
                </a:solidFill>
                <a:latin typeface="Calibri"/>
              </a:rPr>
              <a:t>My babies are the result of Clomid</a:t>
            </a:r>
            <a:br/>
            <a:r>
              <a:rPr b="false" i="false" strike="noStrike" sz="1200" u="none">
                <a:solidFill>
                  <a:srgbClr val="FFFFFF"/>
                </a:solidFill>
                <a:latin typeface="Calibri"/>
              </a:rPr>
              <a:t>clonidine hcl 0.1 mg</a:t>
            </a:r>
            <a:br/>
            <a:r>
              <a:rPr b="false" i="false" strike="noStrike" sz="1200" u="none">
                <a:solidFill>
                  <a:srgbClr val="FFFFFF"/>
                </a:solidFill>
                <a:latin typeface="Calibri"/>
              </a:rPr>
              <a:t>clonidine dosing</a:t>
            </a:r>
            <a:br/>
            <a:r>
              <a:rPr b="false" i="false" strike="noStrike" sz="1200" u="none">
                <a:solidFill>
                  <a:srgbClr val="FFFFFF"/>
                </a:solidFill>
                <a:latin typeface="Calibri"/>
              </a:rPr>
              <a:t>clonidine 2 mg</a:t>
            </a:r>
            <a:br/>
            <a:r>
              <a:rPr b="false" i="false" strike="noStrike" sz="1200" u="none">
                <a:solidFill>
                  <a:srgbClr val="FFFFFF"/>
                </a:solidFill>
                <a:latin typeface="Calibri"/>
              </a:rPr>
              <a:t>Still have a "high" (a little jittery / too much energy) for about 3 hours - feel great in the afternoon</a:t>
            </a:r>
            <a:br/>
            <a:r>
              <a:rPr b="false" i="false" strike="noStrike" sz="1200" u="none">
                <a:solidFill>
                  <a:srgbClr val="FFFFFF"/>
                </a:solidFill>
                <a:latin typeface="Calibri"/>
              </a:rPr>
              <a:t>clonidine hydrochloride 0.3 mg</a:t>
            </a:r>
            <a:br/>
            <a:r>
              <a:rPr b="false" i="false" strike="noStrike" sz="1200" u="none">
                <a:solidFill>
                  <a:srgbClr val="FFFFFF"/>
                </a:solidFill>
                <a:latin typeface="Calibri"/>
              </a:rPr>
              <a:t>clonidine patch application sites</a:t>
            </a:r>
            <a:br/>
            <a:r>
              <a:rPr b="false" i="false" strike="noStrike" sz="1200" u="none">
                <a:solidFill>
                  <a:srgbClr val="FFFFFF"/>
                </a:solidFill>
                <a:latin typeface="Calibri"/>
              </a:rPr>
              <a:t>If the patient wants to take it, the patient must agree to the strict terms of the iPLEDGE program</a:t>
            </a:r>
            <a:br/>
            <a:r>
              <a:rPr b="false" i="false" strike="noStrike" sz="1200" u="none">
                <a:solidFill>
                  <a:srgbClr val="FFFFFF"/>
                </a:solidFill>
                <a:latin typeface="Calibri"/>
              </a:rPr>
              <a:t>cpt code for clonidine 0.1mg tablets</a:t>
            </a:r>
            <a:br/>
            <a:r>
              <a:rPr b="false" i="false" strike="noStrike" sz="1200" u="none">
                <a:solidFill>
                  <a:srgbClr val="FFFFFF"/>
                </a:solidFill>
                <a:latin typeface="Calibri"/>
              </a:rPr>
              <a:t>what is clonidine hydrochloride taken for</a:t>
            </a:r>
            <a:br/>
            <a:r>
              <a:rPr b="false" i="false" strike="noStrike" sz="1200" u="none">
                <a:solidFill>
                  <a:srgbClr val="FFFFFF"/>
                </a:solidFill>
                <a:latin typeface="Calibri"/>
              </a:rPr>
              <a:t>clonidine hydrochloride tablets menopause</a:t>
            </a:r>
            <a:br/>
            <a:r>
              <a:rPr b="false" i="false" strike="noStrike" sz="1200" u="none">
                <a:solidFill>
                  <a:srgbClr val="FFFFFF"/>
                </a:solidFill>
                <a:latin typeface="Calibri"/>
              </a:rPr>
              <a:t>what is clonidine hcl 0.2 mg</a:t>
            </a:r>
            <a:br/>
            <a:r>
              <a:rPr b="false" i="false" strike="noStrike" sz="1200" u="none">
                <a:solidFill>
                  <a:srgbClr val="FFFFFF"/>
                </a:solidFill>
                <a:latin typeface="Calibri"/>
              </a:rPr>
              <a:t>clonidine 0.1 mg street price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Love the dreams Some crazy s^$&amp;t, I wish I can record them&amp;rdquo; heck of a movie would be&amp;rdquo; With that said, takes a lot of willpower to get of thet crap</a:t>
            </a:r>
            <a:br/>
            <a:r>
              <a:rPr b="false" i="false" strike="noStrike" sz="1200" u="none">
                <a:solidFill>
                  <a:srgbClr val="FFFFFF"/>
                </a:solidFill>
                <a:latin typeface="Calibri"/>
              </a:rPr>
              <a:t>clonidine hydrochloride 100mg uses</a:t>
            </a:r>
            <a:br/>
            <a:r>
              <a:rPr b="false" i="false" strike="noStrike" sz="1200" u="none">
                <a:solidFill>
                  <a:srgbClr val="FFFFFF"/>
                </a:solidFill>
                <a:latin typeface="Calibri"/>
              </a:rPr>
              <a:t>clonidine patch missed dose</a:t>
            </a:r>
            <a:br/>
            <a:r>
              <a:rPr b="false" i="false" strike="noStrike" sz="1200" u="none">
                <a:solidFill>
                  <a:srgbClr val="FFFFFF"/>
                </a:solidFill>
                <a:latin typeface="Calibri"/>
              </a:rPr>
              <a:t>clonidine hydrochloride 0.1 mg adhd</a:t>
            </a:r>
            <a:br/>
            <a:r>
              <a:rPr b="false" i="false" strike="noStrike" sz="1200" u="none">
                <a:solidFill>
                  <a:srgbClr val="FFFFFF"/>
                </a:solidFill>
                <a:latin typeface="Calibri"/>
              </a:rPr>
              <a:t>clonidine hydrochloride for adhd</a:t>
            </a:r>
            <a:br/>
            <a:r>
              <a:rPr b="false" i="false" strike="noStrike" sz="1200" u="none">
                <a:solidFill>
                  <a:srgbClr val="FFFFFF"/>
                </a:solidFill>
                <a:latin typeface="Calibri"/>
              </a:rPr>
              <a:t>clonidine catapres medication</a:t>
            </a:r>
            <a:br/>
            <a:r>
              <a:rPr b="false" i="false" strike="noStrike" sz="1200" u="none">
                <a:solidFill>
                  <a:srgbClr val="FFFFFF"/>
                </a:solidFill>
                <a:latin typeface="Calibri"/>
              </a:rPr>
              <a:t>clonidine 0.1 mg uses</a:t>
            </a:r>
            <a:br/>
            <a:r>
              <a:rPr b="false" i="false" strike="noStrike" sz="1200" u="none">
                <a:solidFill>
                  <a:srgbClr val="FFFFFF"/>
                </a:solidFill>
                <a:latin typeface="Calibri"/>
              </a:rPr>
              <a:t>Keflex For Acne Treatment Online shop cephalexin (keflex, keftabs, biocef) 250 mg</a:t>
            </a:r>
            <a:br/>
            <a:r>
              <a:rPr b="false" i="false" strike="noStrike" sz="1200" u="none">
                <a:solidFill>
                  <a:srgbClr val="FFFFFF"/>
                </a:solidFill>
                <a:latin typeface="Calibri"/>
              </a:rPr>
              <a:t>adverse effect of clonidine (catapres)</a:t>
            </a:r>
            <a:br/>
            <a:r>
              <a:rPr b="false" i="false" strike="noStrike" sz="1200" u="none">
                <a:solidFill>
                  <a:srgbClr val="FFFFFF"/>
                </a:solidFill>
                <a:latin typeface="Calibri"/>
              </a:rPr>
              <a:t>I feel this drug works very well in two-week intervals</a:t>
            </a:r>
            <a:br/>
            <a:r>
              <a:rPr b="false" i="false" strike="noStrike" sz="1200" u="none">
                <a:solidFill>
                  <a:srgbClr val="FFFFFF"/>
                </a:solidFill>
                <a:latin typeface="Calibri"/>
              </a:rPr>
              <a:t>buy clonidine overnight delivery</a:t>
            </a:r>
            <a:br/>
            <a:r>
              <a:rPr b="false" i="false" strike="noStrike" sz="1200" u="none">
                <a:solidFill>
                  <a:srgbClr val="FFFFFF"/>
                </a:solidFill>
                <a:latin typeface="Calibri"/>
              </a:rPr>
              <a:t>clonidine .1 mg street value</a:t>
            </a:r>
            <a:br/>
            <a:r>
              <a:rPr b="false" i="false" strike="noStrike" sz="1200" u="none">
                <a:solidFill>
                  <a:srgbClr val="FFFFFF"/>
                </a:solidFill>
                <a:latin typeface="Calibri"/>
              </a:rPr>
              <a:t>cheap clonidine</a:t>
            </a:r>
            <a:br/>
            <a:r>
              <a:rPr b="false" i="false" strike="noStrike" sz="1200" u="none">
                <a:solidFill>
                  <a:srgbClr val="FFFFFF"/>
                </a:solidFill>
                <a:latin typeface="Calibri"/>
              </a:rPr>
              <a:t>clonidine catapres dosage</a:t>
            </a:r>
            <a:br/>
            <a:r>
              <a:rPr b="false" i="false" strike="noStrike" sz="1200" u="none">
                <a:solidFill>
                  <a:srgbClr val="FFFFFF"/>
                </a:solidFill>
                <a:latin typeface="Calibri"/>
              </a:rPr>
              <a:t>You can achieve your highest level of health without the use of drugs.</a:t>
            </a:r>
            <a:br/>
            <a:r>
              <a:rPr b="false" i="false" strike="noStrike" sz="1200" u="none">
                <a:solidFill>
                  <a:srgbClr val="FFFFFF"/>
                </a:solidFill>
                <a:latin typeface="Calibri"/>
              </a:rPr>
              <a:t>clonidine 0.2 mg tab</a:t>
            </a:r>
            <a:br/>
            <a:r>
              <a:rPr b="false" i="false" strike="noStrike" sz="1200" u="none">
                <a:solidFill>
                  <a:srgbClr val="FFFFFF"/>
                </a:solidFill>
                <a:latin typeface="Calibri"/>
              </a:rPr>
              <a:t>what is clonidine hcl tabs used for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clonidine pictures</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clonidine patch uses</a:t>
            </a:r>
            <a:br/>
            <a:r>
              <a:rPr b="false" i="false" strike="noStrike" sz="1200" u="none">
                <a:solidFill>
                  <a:srgbClr val="FFFFFF"/>
                </a:solidFill>
                <a:latin typeface="Calibri"/>
              </a:rPr>
              <a:t>Your sister was exactly the person you always thought she was</a:t>
            </a:r>
            <a:br/>
            <a:r>
              <a:rPr b="false" i="false" strike="noStrike" sz="1200" u="none">
                <a:solidFill>
                  <a:srgbClr val="FFFFFF"/>
                </a:solidFill>
                <a:latin typeface="Calibri"/>
              </a:rPr>
              <a:t>what is clonidine hcl 0.2mg used for</a:t>
            </a:r>
            <a:br/>
            <a:r>
              <a:rPr b="false" i="false" strike="noStrike" sz="1200" u="none">
                <a:solidFill>
                  <a:srgbClr val="FFFFFF"/>
                </a:solidFill>
                <a:latin typeface="Calibri"/>
              </a:rPr>
              <a:t>This information should not be used to decide whether or not to take desvenlafaxine extended-release tablets or any other medicine</a:t>
            </a:r>
            <a:br/>
            <a:r>
              <a:rPr b="false" i="false" strike="noStrike" sz="1200" u="none">
                <a:solidFill>
                  <a:srgbClr val="FFFFFF"/>
                </a:solidFill>
                <a:latin typeface="Calibri"/>
              </a:rPr>
              <a:t>clonidine hydrochloride catapres 75mcg</a:t>
            </a:r>
            <a:br/>
            <a:r>
              <a:rPr b="false" i="false" strike="noStrike" sz="1200" u="none">
                <a:solidFill>
                  <a:srgbClr val="FFFFFF"/>
                </a:solidFill>
                <a:latin typeface="Calibri"/>
              </a:rPr>
              <a:t>what is clonidine hcl 0.1 mg prescribed for</a:t>
            </a:r>
            <a:br/>
            <a:r>
              <a:rPr b="false" i="false" strike="noStrike" sz="1200" u="none">
                <a:solidFill>
                  <a:srgbClr val="FFFFFF"/>
                </a:solidFill>
                <a:latin typeface="Calibri"/>
              </a:rPr>
              <a:t>clonidine hydrochloride 25 mg tablets</a:t>
            </a:r>
            <a:br/>
            <a:r>
              <a:rPr b="false" i="false" strike="noStrike" sz="1200" u="none">
                <a:solidFill>
                  <a:srgbClr val="FFFFFF"/>
                </a:solidFill>
                <a:latin typeface="Calibri"/>
              </a:rPr>
              <a:t>clonidine .1 mg for sleep</a:t>
            </a:r>
            <a:br/>
            <a:r>
              <a:rPr b="false" i="false" strike="noStrike" sz="1200" u="none">
                <a:solidFill>
                  <a:srgbClr val="FFFFFF"/>
                </a:solidFill>
                <a:latin typeface="Calibri"/>
              </a:rPr>
              <a:t>what is clonidine hydrochloride tablets</a:t>
            </a:r>
            <a:br/>
            <a:r>
              <a:rPr b="false" i="false" strike="noStrike" sz="1200" u="none">
                <a:solidFill>
                  <a:srgbClr val="FFFFFF"/>
                </a:solidFill>
                <a:latin typeface="Calibri"/>
              </a:rPr>
              <a:t>what is clonidine hydrochloride tablets used for</a:t>
            </a:r>
            <a:br/>
            <a:r>
              <a:rPr b="false" i="false" strike="noStrike" sz="1200" u="none">
                <a:solidFill>
                  <a:srgbClr val="FFFFFF"/>
                </a:solidFill>
                <a:latin typeface="Calibri"/>
              </a:rPr>
              <a:t>Absorption of topiramate is rapid, with peak plasma concentrations occurring at approximately 2 hours following a 400 mg oral dose</a:t>
            </a:r>
            <a:br/>
            <a:r>
              <a:rPr b="false" i="false" strike="noStrike" sz="1200" u="none">
                <a:solidFill>
                  <a:srgbClr val="FFFFFF"/>
                </a:solidFill>
                <a:latin typeface="Calibri"/>
              </a:rPr>
              <a:t>clonidine mg kg</a:t>
            </a:r>
            <a:br/>
            <a:r>
              <a:rPr b="false" i="false" strike="noStrike" sz="1200" u="none">
                <a:solidFill>
                  <a:srgbClr val="FFFFFF"/>
                </a:solidFill>
                <a:latin typeface="Calibri"/>
              </a:rPr>
              <a:t>I suggested he leave me on the dosage I was, that was working for me, and let me continue to adjust them as I had been but he would not</a:t>
            </a:r>
            <a:br/>
            <a:r>
              <a:rPr b="false" i="false" strike="noStrike" sz="1200" u="none">
                <a:solidFill>
                  <a:srgbClr val="FFFFFF"/>
                </a:solidFill>
                <a:latin typeface="Calibri"/>
              </a:rPr>
              <a:t>clonidine dosing for hot flashes</a:t>
            </a:r>
            <a:br/>
            <a:r>
              <a:rPr b="false" i="false" strike="noStrike" sz="1200" u="none">
                <a:solidFill>
                  <a:srgbClr val="FFFFFF"/>
                </a:solidFill>
                <a:latin typeface="Calibri"/>
              </a:rPr>
              <a:t>But invariably it comes back if other changes are not made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clonidine patch dose equivalent</a:t>
            </a:r>
            <a:br/>
            <a:r>
              <a:rPr b="false" i="false" strike="noStrike" sz="1200" u="none">
                <a:solidFill>
                  <a:srgbClr val="FFFFFF"/>
                </a:solidFill>
                <a:latin typeface="Calibri"/>
              </a:rPr>
              <a:t>what is clonidine used for off label</a:t>
            </a:r>
            <a:br/>
            <a:r>
              <a:rPr b="false" i="false" strike="noStrike" sz="1200" u="none">
                <a:solidFill>
                  <a:srgbClr val="FFFFFF"/>
                </a:solidFill>
                <a:latin typeface="Calibri"/>
              </a:rPr>
              <a:t>clonidine online</a:t>
            </a:r>
            <a:br/>
            <a:r>
              <a:rPr b="false" i="false" strike="noStrike" sz="1200" u="none">
                <a:solidFill>
                  <a:srgbClr val="FFFFFF"/>
                </a:solidFill>
                <a:latin typeface="Calibri"/>
              </a:rPr>
              <a:t>clonidine dosing for anxiety</a:t>
            </a:r>
            <a:br/>
            <a:r>
              <a:rPr b="false" i="false" strike="noStrike" sz="1200" u="none">
                <a:solidFill>
                  <a:srgbClr val="FFFFFF"/>
                </a:solidFill>
                <a:latin typeface="Calibri"/>
              </a:rPr>
              <a:t>clonidine hcl .2mg tab</a:t>
            </a:r>
            <a:br/>
            <a:r>
              <a:rPr b="false" i="false" strike="noStrike" sz="1200" u="none">
                <a:solidFill>
                  <a:srgbClr val="FFFFFF"/>
                </a:solidFill>
                <a:latin typeface="Calibri"/>
              </a:rPr>
              <a:t>Considering the experiences you have described with your brother, it sounds like real medical and psychological expertise is required.</a:t>
            </a:r>
            <a:br/>
            <a:r>
              <a:rPr b="false" i="false" strike="noStrike" sz="1200" u="none">
                <a:solidFill>
                  <a:srgbClr val="FFFFFF"/>
                </a:solidFill>
                <a:latin typeface="Calibri"/>
              </a:rPr>
              <a:t>clonidine hcl 0.1 mg po tabs</a:t>
            </a:r>
            <a:br/>
            <a:r>
              <a:rPr b="false" i="false" strike="noStrike" sz="1200" u="none">
                <a:solidFill>
                  <a:srgbClr val="FFFFFF"/>
                </a:solidFill>
                <a:latin typeface="Calibri"/>
              </a:rPr>
              <a:t>clonidine patch dose</a:t>
            </a:r>
            <a:br/>
            <a:r>
              <a:rPr b="false" i="false" strike="noStrike" sz="1200" u="none">
                <a:solidFill>
                  <a:srgbClr val="FFFFFF"/>
                </a:solidFill>
                <a:latin typeface="Calibri"/>
              </a:rPr>
              <a:t>clonidine hydrochloride tablets 0.2 mg</a:t>
            </a:r>
            <a:br/>
            <a:r>
              <a:rPr b="false" i="false" strike="noStrike" sz="1200" u="none">
                <a:solidFill>
                  <a:srgbClr val="FFFFFF"/>
                </a:solidFill>
                <a:latin typeface="Calibri"/>
              </a:rPr>
              <a:t>Anne stndeki SMZ konsantrasyonu maternal plazmaya oranla daha dk, TMP konsantrasyonu ise benzerdir.</a:t>
            </a:r>
            <a:br/>
            <a:r>
              <a:rPr b="false" i="false" strike="noStrike" sz="1200" u="none">
                <a:solidFill>
                  <a:srgbClr val="FFFFFF"/>
                </a:solidFill>
                <a:latin typeface="Calibri"/>
              </a:rPr>
              <a:t>clonidine hydrochloride 0.1</a:t>
            </a:r>
            <a:br/>
            <a:r>
              <a:rPr b="false" i="false" strike="noStrike" sz="1200" u="none">
                <a:solidFill>
                  <a:srgbClr val="FFFFFF"/>
                </a:solidFill>
                <a:latin typeface="Calibri"/>
              </a:rPr>
              <a:t>best generic clonidine</a:t>
            </a:r>
            <a:br/>
            <a:r>
              <a:rPr b="false" i="false" strike="noStrike" sz="1200" u="none">
                <a:solidFill>
                  <a:srgbClr val="FFFFFF"/>
                </a:solidFill>
                <a:latin typeface="Calibri"/>
              </a:rPr>
              <a:t>Filled in everything on line, posted prescription, got tablets back recorded delivery in 4 days.</a:t>
            </a:r>
            <a:br/>
            <a:r>
              <a:rPr b="false" i="false" strike="noStrike" sz="1200" u="none">
                <a:solidFill>
                  <a:srgbClr val="FFFFFF"/>
                </a:solidFill>
                <a:latin typeface="Calibri"/>
              </a:rPr>
              <a:t>is it legal to buy clonidine online</a:t>
            </a:r>
            <a:br/>
            <a:r>
              <a:rPr b="false" i="false" strike="noStrike" sz="1200" u="none">
                <a:solidFill>
                  <a:srgbClr val="FFFFFF"/>
                </a:solidFill>
                <a:latin typeface="Calibri"/>
              </a:rPr>
              <a:t>clonidine generic name</a:t>
            </a:r>
            <a:br/>
            <a:r>
              <a:rPr b="false" i="false" strike="noStrike" sz="1200" u="none">
                <a:solidFill>
                  <a:srgbClr val="FFFFFF"/>
                </a:solidFill>
                <a:latin typeface="Calibri"/>
              </a:rPr>
              <a:t>Good reviews and bad reviews depict a complete picture of the Differin gel and cream</a:t>
            </a:r>
            <a:br/>
            <a:r>
              <a:rPr b="false" i="false" strike="noStrike" sz="1200" u="none">
                <a:solidFill>
                  <a:srgbClr val="FFFFFF"/>
                </a:solidFill>
                <a:latin typeface="Calibri"/>
              </a:rPr>
              <a:t>generic clonidine patch</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.2 mg clonidine safe</a:t>
            </a:r>
            <a:br/>
            <a:r>
              <a:rPr b="false" i="false" strike="noStrike" sz="1200" u="none">
                <a:solidFill>
                  <a:srgbClr val="FFFFFF"/>
                </a:solidFill>
                <a:latin typeface="Calibri"/>
              </a:rPr>
              <a:t>You won&amp;rsquo;t feel hungry, in turn meaning you will eat less food.</a:t>
            </a:r>
            <a:br/>
            <a:r>
              <a:rPr b="false" i="false" strike="noStrike" sz="1200" u="none">
                <a:solidFill>
                  <a:srgbClr val="FFFFFF"/>
                </a:solidFill>
                <a:latin typeface="Calibri"/>
              </a:rPr>
              <a:t>clonidine online canada</a:t>
            </a:r>
            <a:br/>
            <a:r>
              <a:rPr b="false" i="false" strike="noStrike" sz="1200" u="none">
                <a:solidFill>
                  <a:srgbClr val="FFFFFF"/>
                </a:solidFill>
                <a:latin typeface="Calibri"/>
              </a:rPr>
              <a:t>kaze da nastavim terapiju sa Eracid (klaritromicin) 500 mg Zontop (pantoprazol)15 dana</a:t>
            </a:r>
            <a:br/>
            <a:r>
              <a:rPr b="false" i="false" strike="noStrike" sz="1200" u="none">
                <a:solidFill>
                  <a:srgbClr val="FFFFFF"/>
                </a:solidFill>
                <a:latin typeface="Calibri"/>
              </a:rPr>
              <a:t>what is clonidine hydrochloride prescribed for</a:t>
            </a:r>
            <a:br/>
            <a:r>
              <a:rPr b="false" i="false" strike="noStrike" sz="1200" u="none">
                <a:solidFill>
                  <a:srgbClr val="FFFFFF"/>
                </a:solidFill>
                <a:latin typeface="Calibri"/>
              </a:rPr>
              <a:t>purchase clonidine online</a:t>
            </a:r>
            <a:br/>
            <a:r>
              <a:rPr b="false" i="false" strike="noStrike" sz="1200" u="none">
                <a:solidFill>
                  <a:srgbClr val="FFFFFF"/>
                </a:solidFill>
                <a:latin typeface="Calibri"/>
              </a:rPr>
              <a:t>Hoe ciprofloxacine werkt bij longontsteking, kunt u in bovenstaande tekst over Infecties met bacterin lezen.</a:t>
            </a:r>
            <a:br/>
            <a:r>
              <a:rPr b="false" i="false" strike="noStrike" sz="1200" u="none">
                <a:solidFill>
                  <a:srgbClr val="FFFFFF"/>
                </a:solidFill>
                <a:latin typeface="Calibri"/>
              </a:rPr>
              <a:t>catapres tablets 100 mcg clonidine</a:t>
            </a:r>
            <a:br/>
            <a:r>
              <a:rPr b="false" i="false" strike="noStrike" sz="1200" u="none">
                <a:solidFill>
                  <a:srgbClr val="FFFFFF"/>
                </a:solidFill>
                <a:latin typeface="Calibri"/>
              </a:rPr>
              <a:t>clonidine 0.2 mg tablet</a:t>
            </a:r>
            <a:br/>
            <a:r>
              <a:rPr b="false" i="false" strike="noStrike" sz="1200" u="none">
                <a:solidFill>
                  <a:srgbClr val="FFFFFF"/>
                </a:solidFill>
                <a:latin typeface="Calibri"/>
              </a:rPr>
              <a:t>I have been taking &amp;ldquo;Nature-Throid 1.5g&amp;rdquo; for almost a year now and I feel absolutely no different I even bumped it to taking 2 pills in the am, but hasn&amp;rsquo;t made a difference</a:t>
            </a:r>
            <a:br/>
            <a:r>
              <a:rPr b="false" i="false" strike="noStrike" sz="1200" u="none">
                <a:solidFill>
                  <a:srgbClr val="FFFFFF"/>
                </a:solidFill>
                <a:latin typeface="Calibri"/>
              </a:rPr>
              <a:t>clonidine 0.2 mg high</a:t>
            </a:r>
            <a:br/>
            <a:r>
              <a:rPr b="false" i="false" strike="noStrike" sz="1200" u="none">
                <a:solidFill>
                  <a:srgbClr val="FFFFFF"/>
                </a:solidFill>
                <a:latin typeface="Calibri"/>
              </a:rPr>
              <a:t>Theres not a day in the world that we dont sing Laurie Berkner songs in my house &amp; but thats because it was modeled for me</a:t>
            </a:r>
            <a:br/>
            <a:r>
              <a:rPr b="false" i="false" strike="noStrike" sz="1200" u="none">
                <a:solidFill>
                  <a:srgbClr val="FFFFFF"/>
                </a:solidFill>
                <a:latin typeface="Calibri"/>
              </a:rPr>
              <a:t>buy cheap clonidine</a:t>
            </a:r>
            <a:br/>
            <a:r>
              <a:rPr b="false" i="false" strike="noStrike" sz="1200" u="none">
                <a:solidFill>
                  <a:srgbClr val="FFFFFF"/>
                </a:solidFill>
                <a:latin typeface="Calibri"/>
              </a:rPr>
              <a:t>clonidine dosing for hypertension</a:t>
            </a:r>
            <a:br/>
            <a:r>
              <a:rPr b="false" i="false" strike="noStrike" sz="1200" u="none">
                <a:solidFill>
                  <a:srgbClr val="FFFFFF"/>
                </a:solidFill>
                <a:latin typeface="Calibri"/>
              </a:rPr>
              <a:t>dosage forms clonidine available</a:t>
            </a:r>
            <a:br/>
            <a:r>
              <a:rPr b="false" i="false" strike="noStrike" sz="1200" u="none">
                <a:solidFill>
                  <a:srgbClr val="FFFFFF"/>
                </a:solidFill>
                <a:latin typeface="Calibri"/>
              </a:rPr>
              <a:t>clonidine patch dose for hot flashes</a:t>
            </a:r>
            <a:br/>
            <a:r>
              <a:rPr b="false" i="false" strike="noStrike" sz="1200" u="none">
                <a:solidFill>
                  <a:srgbClr val="FFFFFF"/>
                </a:solidFill>
                <a:latin typeface="Calibri"/>
              </a:rPr>
              <a:t>If you are not happy after 30 days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clonidine online uk</a:t>
            </a:r>
            <a:br/>
            <a:r>
              <a:rPr b="false" i="false" strike="noStrike" sz="1200" u="none">
                <a:solidFill>
                  <a:srgbClr val="FFFFFF"/>
                </a:solidFill>
                <a:latin typeface="Calibri"/>
              </a:rPr>
              <a:t>Tedavi sresi: Akut enfeksiyonlarda, Bactrim'e oral olarak en az 5 gn veya hastalk belirtilerinin yok olmasndan 2 gn sonraya kadar devam edilmelidir</a:t>
            </a:r>
            <a:br/>
            <a:r>
              <a:rPr b="false" i="false" strike="noStrike" sz="1200" u="none">
                <a:solidFill>
                  <a:srgbClr val="FFFFFF"/>
                </a:solidFill>
                <a:latin typeface="Calibri"/>
              </a:rPr>
              <a:t>can you get high off clonidine hydrochloride</a:t>
            </a:r>
            <a:br/>
            <a:r>
              <a:rPr b="false" i="false" strike="noStrike" sz="1200" u="none">
                <a:solidFill>
                  <a:srgbClr val="FFFFFF"/>
                </a:solidFill>
                <a:latin typeface="Calibri"/>
              </a:rPr>
              <a:t>buy clonidine</a:t>
            </a:r>
            <a:br/>
            <a:r>
              <a:rPr b="false" i="false" strike="noStrike" sz="1200" u="none">
                <a:solidFill>
                  <a:srgbClr val="FFFFFF"/>
                </a:solidFill>
                <a:latin typeface="Calibri"/>
              </a:rPr>
              <a:t>buy clonidine patch</a:t>
            </a:r>
            <a:br/>
            <a:r>
              <a:rPr b="false" i="false" strike="noStrike" sz="1200" u="none">
                <a:solidFill>
                  <a:srgbClr val="FFFFFF"/>
                </a:solidFill>
                <a:latin typeface="Calibri"/>
              </a:rPr>
              <a:t>buy clonidine overnight</a:t>
            </a:r>
            <a:br/>
            <a:r>
              <a:rPr b="false" i="false" strike="noStrike" sz="1200" u="none">
                <a:solidFill>
                  <a:srgbClr val="FFFFFF"/>
                </a:solidFill>
                <a:latin typeface="Calibri"/>
              </a:rPr>
              <a:t>Auerdem knnen Sie Spedra Avanafil rezeptfrei online anfordern.</a:t>
            </a:r>
            <a:br/>
            <a:r>
              <a:rPr b="false" i="false" strike="noStrike" sz="1200" u="none">
                <a:solidFill>
                  <a:srgbClr val="FFFFFF"/>
                </a:solidFill>
                <a:latin typeface="Calibri"/>
              </a:rPr>
              <a:t>what is clonidine 0.1 mg used for</a:t>
            </a:r>
            <a:br/>
            <a:r>
              <a:rPr b="false" i="false" strike="noStrike" sz="1200" u="none">
                <a:solidFill>
                  <a:srgbClr val="FFFFFF"/>
                </a:solidFill>
                <a:latin typeface="Calibri"/>
              </a:rPr>
              <a:t>clonidine 0.2 mg</a:t>
            </a:r>
            <a:br/>
            <a:r>
              <a:rPr b="false" i="false" strike="noStrike" sz="1200" u="none">
                <a:solidFill>
                  <a:srgbClr val="FFFFFF"/>
                </a:solidFill>
                <a:latin typeface="Calibri"/>
              </a:rPr>
              <a:t>buy clonidine online overnight</a:t>
            </a:r>
            <a:br/>
            <a:r>
              <a:rPr b="false" i="false" strike="noStrike" sz="1200" u="none">
                <a:solidFill>
                  <a:srgbClr val="FFFFFF"/>
                </a:solidFill>
                <a:latin typeface="Calibri"/>
              </a:rPr>
              <a:t>clonidine dosage for tourettes</a:t>
            </a:r>
            <a:br/>
            <a:r>
              <a:rPr b="false" i="false" strike="noStrike" sz="1200" u="none">
                <a:solidFill>
                  <a:srgbClr val="FFFFFF"/>
                </a:solidFill>
                <a:latin typeface="Calibri"/>
              </a:rPr>
              <a:t>is there a generic for clonidine</a:t>
            </a:r>
            <a:br/>
            <a:r>
              <a:rPr b="false" i="false" strike="noStrike" sz="1200" u="none">
                <a:solidFill>
                  <a:srgbClr val="FFFFFF"/>
                </a:solidFill>
                <a:latin typeface="Calibri"/>
              </a:rPr>
              <a:t>clonidine dosage adhd adults</a:t>
            </a:r>
            <a:br/>
            <a:r>
              <a:rPr b="false" i="false" strike="noStrike" sz="1200" u="none">
                <a:solidFill>
                  <a:srgbClr val="FFFFFF"/>
                </a:solidFill>
                <a:latin typeface="Calibri"/>
              </a:rPr>
              <a:t>He also said he changed his opinion about the effect of THC from marijuana in Martin's body</a:t>
            </a:r>
            <a:br/>
            <a:r>
              <a:rPr b="false" i="false" strike="noStrike" sz="1200" u="none">
                <a:solidFill>
                  <a:srgbClr val="FFFFFF"/>
                </a:solidFill>
                <a:latin typeface="Calibri"/>
              </a:rPr>
              <a:t>can you abuse clonidine hydrochloride 0.1 mg</a:t>
            </a:r>
            <a:br/>
            <a:r>
              <a:rPr b="false" i="false" strike="noStrike" sz="1200" u="none">
                <a:solidFill>
                  <a:srgbClr val="FFFFFF"/>
                </a:solidFill>
                <a:latin typeface="Calibri"/>
              </a:rPr>
              <a:t>However, gross appearance alone is by no means diagnostic.</a:t>
            </a:r>
            <a:br/>
            <a:r>
              <a:rPr b="false" i="false" strike="noStrike" sz="1200" u="none">
                <a:solidFill>
                  <a:srgbClr val="FFFFFF"/>
                </a:solidFill>
                <a:latin typeface="Calibri"/>
              </a:rPr>
              <a:t>clonidine 0.1 mg high</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clonidine hcl 0.1 mg tablet price</a:t>
            </a:r>
            <a:br/>
            <a:r>
              <a:rPr b="false" i="false" strike="noStrike" sz="1200" u="none">
                <a:solidFill>
                  <a:srgbClr val="FFFFFF"/>
                </a:solidFill>
                <a:latin typeface="Calibri"/>
              </a:rPr>
              <a:t>what is clonidine 0.1mg tablets used for</a:t>
            </a:r>
            <a:br/>
            <a:r>
              <a:rPr b="false" i="false" strike="noStrike" sz="1200" u="none">
                <a:solidFill>
                  <a:srgbClr val="FFFFFF"/>
                </a:solidFill>
                <a:latin typeface="Calibri"/>
              </a:rPr>
              <a:t>clonidine hcl 0.1 mg for anxiety</a:t>
            </a:r>
            <a:br/>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clonidine 0.05 mg</a:t>
            </a:r>
            <a:br/>
            <a:r>
              <a:rPr b="false" i="false" strike="noStrike" sz="1200" u="none">
                <a:solidFill>
                  <a:srgbClr val="FFFFFF"/>
                </a:solidFill>
                <a:latin typeface="Calibri"/>
              </a:rPr>
              <a:t>clonidine .1 mg patch</a:t>
            </a:r>
            <a:br/>
            <a:r>
              <a:rPr b="false" i="false" strike="noStrike" sz="1200" u="none">
                <a:solidFill>
                  <a:srgbClr val="FFFFFF"/>
                </a:solidFill>
                <a:latin typeface="Calibri"/>
              </a:rPr>
              <a:t>When i reported such positive results with lamictal at 25 and 50 mgs</a:t>
            </a:r>
            <a:br/>
            <a:r>
              <a:rPr b="false" i="false" strike="noStrike" sz="1200" u="none">
                <a:solidFill>
                  <a:srgbClr val="FFFFFF"/>
                </a:solidFill>
                <a:latin typeface="Calibri"/>
              </a:rPr>
              <a:t>clonidine .1 mg snort</a:t>
            </a:r>
            <a:br/>
            <a:r>
              <a:rPr b="false" i="false" strike="noStrike" sz="1200" u="none">
                <a:solidFill>
                  <a:srgbClr val="FFFFFF"/>
                </a:solidFill>
                <a:latin typeface="Calibri"/>
              </a:rPr>
              <a:t>clonidine online pharmacy</a:t>
            </a:r>
            <a:br/>
            <a:r>
              <a:rPr b="false" i="false" strike="noStrike" sz="1200" u="none">
                <a:solidFill>
                  <a:srgbClr val="FFFFFF"/>
                </a:solidFill>
                <a:latin typeface="Calibri"/>
              </a:rPr>
              <a:t>catapres 100 clonidine</a:t>
            </a:r>
            <a:br/>
            <a:r>
              <a:rPr b="false" i="false" strike="noStrike" sz="1200" u="none">
                <a:solidFill>
                  <a:srgbClr val="FFFFFF"/>
                </a:solidFill>
                <a:latin typeface="Calibri"/>
              </a:rPr>
              <a:t>clonidine 1 mg tablets</a:t>
            </a:r>
            <a:br/>
            <a:r>
              <a:rPr b="false" i="false" strike="noStrike" sz="1200" u="none">
                <a:solidFill>
                  <a:srgbClr val="FFFFFF"/>
                </a:solidFill>
                <a:latin typeface="Calibri"/>
              </a:rPr>
              <a:t>clonidine 0.2 mg dosage</a:t>
            </a:r>
            <a:br/>
            <a:r>
              <a:rPr b="false" i="false" strike="noStrike" sz="1200" u="none">
                <a:solidFill>
                  <a:srgbClr val="FFFFFF"/>
                </a:solidFill>
                <a:latin typeface="Calibri"/>
              </a:rPr>
              <a:t>My brain felt like mush, I am so irritable but have to still function in my job</a:t>
            </a:r>
            <a:br/>
            <a:r>
              <a:rPr b="false" i="false" strike="noStrike" sz="1200" u="none">
                <a:solidFill>
                  <a:srgbClr val="FFFFFF"/>
                </a:solidFill>
                <a:latin typeface="Calibri"/>
              </a:rPr>
              <a:t>what is clonidine hcl 0.2 mg used for</a:t>
            </a:r>
            <a:br/>
            <a:r>
              <a:rPr b="false" i="false" strike="noStrike" sz="1200" u="none">
                <a:solidFill>
                  <a:srgbClr val="FFFFFF"/>
                </a:solidFill>
                <a:latin typeface="Calibri"/>
              </a:rPr>
              <a:t>what is clonidine hcl 0.1 mg used to treat</a:t>
            </a:r>
            <a:br/>
            <a:r>
              <a:rPr b="false" i="false" strike="noStrike" sz="1200" u="none">
                <a:solidFill>
                  <a:srgbClr val="FFFFFF"/>
                </a:solidFill>
                <a:latin typeface="Calibri"/>
              </a:rPr>
              <a:t>clonidine dosage for restless leg syndrome</a:t>
            </a:r>
            <a:br/>
            <a:r>
              <a:rPr b="false" i="false" strike="noStrike" sz="1200" u="none">
                <a:solidFill>
                  <a:srgbClr val="FFFFFF"/>
                </a:solidFill>
                <a:latin typeface="Calibri"/>
              </a:rPr>
              <a:t>clonidine dose adhd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Fundamental to its deliberation is the balance of patient choice against benevolent paternalism</a:t>
            </a:r>
            <a:br/>
            <a:r>
              <a:rPr b="false" i="false" strike="noStrike" sz="1200" u="none">
                <a:solidFill>
                  <a:srgbClr val="FFFFFF"/>
                </a:solidFill>
                <a:latin typeface="Calibri"/>
              </a:rPr>
              <a:t>clonidine 0.1 mg/day patch</a:t>
            </a:r>
            <a:br/>
            <a:r>
              <a:rPr b="false" i="false" strike="noStrike" sz="1200" u="none">
                <a:solidFill>
                  <a:srgbClr val="FFFFFF"/>
                </a:solidFill>
                <a:latin typeface="Calibri"/>
              </a:rPr>
              <a:t>clonidine buy uk</a:t>
            </a:r>
            <a:br/>
            <a:r>
              <a:rPr b="false" i="false" strike="noStrike" sz="1200" u="none">
                <a:solidFill>
                  <a:srgbClr val="FFFFFF"/>
                </a:solidFill>
                <a:latin typeface="Calibri"/>
              </a:rPr>
              <a:t>clonidine hydrochloride high</a:t>
            </a:r>
            <a:br/>
            <a:r>
              <a:rPr b="false" i="false" strike="noStrike" sz="1200" u="none">
                <a:solidFill>
                  <a:srgbClr val="FFFFFF"/>
                </a:solidFill>
                <a:latin typeface="Calibri"/>
              </a:rPr>
              <a:t>what is the drug clonidine hcl used for</a:t>
            </a:r>
            <a:br/>
            <a:r>
              <a:rPr b="false" i="false" strike="noStrike" sz="1200" u="none">
                <a:solidFill>
                  <a:srgbClr val="FFFFFF"/>
                </a:solidFill>
                <a:latin typeface="Calibri"/>
              </a:rPr>
              <a:t>They will gain valuable experience in the microscopic screening of cytologic preparations, a skill necessary to be successful technologists</a:t>
            </a:r>
            <a:br/>
            <a:r>
              <a:rPr b="false" i="false" strike="noStrike" sz="1200" u="none">
                <a:solidFill>
                  <a:srgbClr val="FFFFFF"/>
                </a:solidFill>
                <a:latin typeface="Calibri"/>
              </a:rPr>
              <a:t>clonidine .1 mg for anxiety</a:t>
            </a:r>
            <a:br/>
            <a:r>
              <a:rPr b="false" i="false" strike="noStrike" sz="1200" u="none">
                <a:solidFill>
                  <a:srgbClr val="FFFFFF"/>
                </a:solidFill>
                <a:latin typeface="Calibri"/>
              </a:rPr>
              <a:t>catapres clonidine</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what is clonidine hcl 0.1 mg tablet</a:t>
            </a:r>
            <a:br/>
            <a:r>
              <a:rPr b="false" i="false" strike="noStrike" sz="1200" u="none">
                <a:solidFill>
                  <a:srgbClr val="FFFFFF"/>
                </a:solidFill>
                <a:latin typeface="Calibri"/>
              </a:rPr>
              <a:t>Nearly all insulin on the market today is now produced from bacteria and is almost identical to human insulin.</a:t>
            </a:r>
            <a:br/>
            <a:r>
              <a:rPr b="false" i="false" strike="noStrike" sz="1200" u="none">
                <a:solidFill>
                  <a:srgbClr val="FFFFFF"/>
                </a:solidFill>
                <a:latin typeface="Calibri"/>
              </a:rPr>
              <a:t>clonidine hcl 0.1 mg for hot flashes</a:t>
            </a:r>
            <a:br/>
            <a:r>
              <a:rPr b="false" i="false" strike="noStrike" sz="1200" u="none">
                <a:solidFill>
                  <a:srgbClr val="FFFFFF"/>
                </a:solidFill>
                <a:latin typeface="Calibri"/>
              </a:rPr>
              <a:t>clonidine patch price</a:t>
            </a:r>
            <a:br/>
            <a:r>
              <a:rPr b="false" i="false" strike="noStrike" sz="1200" u="none">
                <a:solidFill>
                  <a:srgbClr val="FFFFFF"/>
                </a:solidFill>
                <a:latin typeface="Calibri"/>
              </a:rPr>
              <a:t>I am three days late on my period</a:t>
            </a:r>
            <a:br/>
            <a:r>
              <a:rPr b="false" i="false" strike="noStrike" sz="1200" u="none">
                <a:solidFill>
                  <a:srgbClr val="FFFFFF"/>
                </a:solidFill>
                <a:latin typeface="Calibri"/>
              </a:rPr>
              <a:t>clonidine tablets pictures</a:t>
            </a:r>
            <a:br/>
            <a:r>
              <a:rPr b="false" i="false" strike="noStrike" sz="1200" u="none">
                <a:solidFill>
                  <a:srgbClr val="FFFFFF"/>
                </a:solidFill>
                <a:latin typeface="Calibri"/>
              </a:rPr>
              <a:t>clonidine doses for anxiety</a:t>
            </a:r>
            <a:br/>
            <a:r>
              <a:rPr b="false" i="false" strike="noStrike" sz="1200" u="none">
                <a:solidFill>
                  <a:srgbClr val="FFFFFF"/>
                </a:solidFill>
                <a:latin typeface="Calibri"/>
              </a:rPr>
              <a:t>clonidine hydrochloride 0.3 mg uses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clonidine uk</a:t>
            </a:r>
            <a:br/>
            <a:r>
              <a:rPr b="false" i="false" strike="noStrike" sz="1200" u="none">
                <a:solidFill>
                  <a:srgbClr val="FFFFFF"/>
                </a:solidFill>
                <a:latin typeface="Calibri"/>
              </a:rPr>
              <a:t>But as we all know, there is far more to news than that</a:t>
            </a:r>
            <a:br/>
            <a:r>
              <a:rPr b="false" i="false" strike="noStrike" sz="1200" u="none">
                <a:solidFill>
                  <a:srgbClr val="FFFFFF"/>
                </a:solidFill>
                <a:latin typeface="Calibri"/>
              </a:rPr>
              <a:t>generic clonidine images</a:t>
            </a:r>
            <a:br/>
            <a:r>
              <a:rPr b="false" i="false" strike="noStrike" sz="1200" u="none">
                <a:solidFill>
                  <a:srgbClr val="FFFFFF"/>
                </a:solidFill>
                <a:latin typeface="Calibri"/>
              </a:rPr>
              <a:t>clonidine tablets 0.1mg tab</a:t>
            </a:r>
            <a:br/>
            <a:r>
              <a:rPr b="false" i="false" strike="noStrike" sz="1200" u="none">
                <a:solidFill>
                  <a:srgbClr val="FFFFFF"/>
                </a:solidFill>
                <a:latin typeface="Calibri"/>
              </a:rPr>
              <a:t>where can i buy clonidine</a:t>
            </a:r>
            <a:br/>
            <a:r>
              <a:rPr b="false" i="false" strike="noStrike" sz="1200" u="none">
                <a:solidFill>
                  <a:srgbClr val="FFFFFF"/>
                </a:solidFill>
                <a:latin typeface="Calibri"/>
              </a:rPr>
              <a:t>clonidine tablets 100mcg</a:t>
            </a:r>
            <a:br/>
            <a:r>
              <a:rPr b="false" i="false" strike="noStrike" sz="1200" u="none">
                <a:solidFill>
                  <a:srgbClr val="FFFFFF"/>
                </a:solidFill>
                <a:latin typeface="Calibri"/>
              </a:rPr>
              <a:t>clonidine clonidine hcl</a:t>
            </a:r>
            <a:br/>
            <a:r>
              <a:rPr b="false" i="false" strike="noStrike" sz="1200" u="none">
                <a:solidFill>
                  <a:srgbClr val="FFFFFF"/>
                </a:solidFill>
                <a:latin typeface="Calibri"/>
              </a:rPr>
              <a:t>clonidine 0.2 mg/day patch</a:t>
            </a:r>
            <a:br/>
            <a:r>
              <a:rPr b="false" i="false" strike="noStrike" sz="1200" u="none">
                <a:solidFill>
                  <a:srgbClr val="FFFFFF"/>
                </a:solidFill>
                <a:latin typeface="Calibri"/>
              </a:rPr>
              <a:t>buy clonidine online</a:t>
            </a:r>
            <a:br/>
            <a:r>
              <a:rPr b="false" i="false" strike="noStrike" sz="1200" u="none">
                <a:solidFill>
                  <a:srgbClr val="FFFFFF"/>
                </a:solidFill>
                <a:latin typeface="Calibri"/>
              </a:rPr>
              <a:t>Milk and Ice CreamNow for some women all over the age of 40</a:t>
            </a:r>
            <a:br/>
            <a:r>
              <a:rPr b="false" i="false" strike="noStrike" sz="1200" u="none">
                <a:solidFill>
                  <a:srgbClr val="FFFFFF"/>
                </a:solidFill>
                <a:latin typeface="Calibri"/>
              </a:rPr>
              <a:t>can clonidine 0.2 mg get you high</a:t>
            </a:r>
            <a:br/>
            <a:r>
              <a:rPr b="false" i="false" strike="noStrike" sz="1200" u="none">
                <a:solidFill>
                  <a:srgbClr val="FFFFFF"/>
                </a:solidFill>
                <a:latin typeface="Calibri"/>
              </a:rPr>
              <a:t>clonidine dosage</a:t>
            </a:r>
            <a:br/>
            <a:r>
              <a:rPr b="false" i="false" strike="noStrike" sz="1200" u="none">
                <a:solidFill>
                  <a:srgbClr val="FFFFFF"/>
                </a:solidFill>
                <a:latin typeface="Calibri"/>
              </a:rPr>
              <a:t>clonidine hcl 2mg tablets</a:t>
            </a:r>
            <a:br/>
            <a:r>
              <a:rPr b="false" i="false" strike="noStrike" sz="1200" u="none">
                <a:solidFill>
                  <a:srgbClr val="FFFFFF"/>
                </a:solidFill>
                <a:latin typeface="Calibri"/>
              </a:rPr>
              <a:t>clonidine hcl 0.2 mg tabl</a:t>
            </a:r>
            <a:br/>
            <a:r>
              <a:rPr b="false" i="false" strike="noStrike" sz="1200" u="none">
                <a:solidFill>
                  <a:srgbClr val="FFFFFF"/>
                </a:solidFill>
                <a:latin typeface="Calibri"/>
              </a:rPr>
              <a:t>clonidine dosage amounts</a:t>
            </a:r>
            <a:br/>
            <a:r>
              <a:rPr b="false" i="false" strike="noStrike" sz="1200" u="none">
                <a:solidFill>
                  <a:srgbClr val="FFFFFF"/>
                </a:solidFill>
                <a:latin typeface="Calibri"/>
              </a:rPr>
              <a:t>Luckily, this feeling usually subsides after a few minutes.</a:t>
            </a:r>
            <a:br/>
            <a:r>
              <a:rPr b="false" i="false" strike="noStrike" sz="1200" u="none">
                <a:solidFill>
                  <a:srgbClr val="FFFFFF"/>
                </a:solidFill>
                <a:latin typeface="Calibri"/>
              </a:rPr>
              <a:t>clonidine buy</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were my dads the white bars, not sure the exact mg</a:t>
            </a:r>
            <a:br/>
            <a:r>
              <a:rPr b="false" i="false" strike="noStrike" sz="1200" u="none">
                <a:solidFill>
                  <a:srgbClr val="FFFFFF"/>
                </a:solidFill>
                <a:latin typeface="Calibri"/>
              </a:rPr>
              <a:t>what is clonidine hcl 0.1 mg</a:t>
            </a:r>
            <a:br/>
            <a:r>
              <a:rPr b="false" i="false" strike="noStrike" sz="1200" u="none">
                <a:solidFill>
                  <a:srgbClr val="FFFFFF"/>
                </a:solidFill>
                <a:latin typeface="Calibri"/>
              </a:rPr>
              <a:t>clonidine 0.2 mg tablets</a:t>
            </a:r>
            <a:br/>
            <a:r>
              <a:rPr b="false" i="false" strike="noStrike" sz="1200" u="none">
                <a:solidFill>
                  <a:srgbClr val="FFFFFF"/>
                </a:solidFill>
                <a:latin typeface="Calibri"/>
              </a:rPr>
              <a:t>clonidine hcl 0.1 mg tab</a:t>
            </a:r>
            <a:br/>
            <a:r>
              <a:rPr b="false" i="false" strike="noStrike" sz="1200" u="none">
                <a:solidFill>
                  <a:srgbClr val="FFFFFF"/>
                </a:solidFill>
                <a:latin typeface="Calibri"/>
              </a:rPr>
              <a:t>clonidine hcl 0.1 mg high</a:t>
            </a:r>
            <a:br/>
            <a:r>
              <a:rPr b="false" i="false" strike="noStrike" sz="1200" u="none">
                <a:solidFill>
                  <a:srgbClr val="FFFFFF"/>
                </a:solidFill>
                <a:latin typeface="Calibri"/>
              </a:rPr>
              <a:t>clonidine hydrochloride</a:t>
            </a:r>
            <a:br/>
            <a:r>
              <a:rPr b="false" i="false" strike="noStrike" sz="1200" u="none">
                <a:solidFill>
                  <a:srgbClr val="FFFFFF"/>
                </a:solidFill>
                <a:latin typeface="Calibri"/>
              </a:rPr>
              <a:t>If you miss a dose of Lisinopril 30mg, take it as soon as you remember</a:t>
            </a:r>
            <a:br/>
            <a:r>
              <a:rPr b="false" i="false" strike="noStrike" sz="1200" u="none">
                <a:solidFill>
                  <a:srgbClr val="FFFFFF"/>
                </a:solidFill>
                <a:latin typeface="Calibri"/>
              </a:rPr>
              <a:t>clonidine dosage for sleep in adults</a:t>
            </a:r>
            <a:br/>
            <a:r>
              <a:rPr b="false" i="false" strike="noStrike" sz="1200" u="none">
                <a:solidFill>
                  <a:srgbClr val="FFFFFF"/>
                </a:solidFill>
                <a:latin typeface="Calibri"/>
              </a:rPr>
              <a:t>Boy did that do the trick The pain essentially disappeared and after a few days of moving gently around my back improved so I reduced the dose</a:t>
            </a:r>
            <a:br/>
            <a:r>
              <a:rPr b="false" i="false" strike="noStrike" sz="1200" u="none">
                <a:solidFill>
                  <a:srgbClr val="FFFFFF"/>
                </a:solidFill>
                <a:latin typeface="Calibri"/>
              </a:rPr>
              <a:t>what is clonidine hcl 0.1 mg tablet used for</a:t>
            </a:r>
            <a:br/>
            <a:r>
              <a:rPr b="false" i="false" strike="noStrike" sz="1200" u="none">
                <a:solidFill>
                  <a:srgbClr val="FFFFFF"/>
                </a:solidFill>
                <a:latin typeface="Calibri"/>
              </a:rPr>
              <a:t>clonidine pediatric dose for sleep</a:t>
            </a:r>
            <a:br/>
            <a:r>
              <a:rPr b="false" i="false" strike="noStrike" sz="1200" u="none">
                <a:solidFill>
                  <a:srgbClr val="FFFFFF"/>
                </a:solidFill>
                <a:latin typeface="Calibri"/>
              </a:rPr>
              <a:t>clonidine hcl 0.1 mg reviews</a:t>
            </a:r>
            <a:br/>
            <a:r>
              <a:rPr b="false" i="false" strike="noStrike" sz="1200" u="none">
                <a:solidFill>
                  <a:srgbClr val="FFFFFF"/>
                </a:solidFill>
                <a:latin typeface="Calibri"/>
              </a:rPr>
              <a:t>what is clonidine hydrochloride used to treat</a:t>
            </a:r>
            <a:br/>
            <a:r>
              <a:rPr b="false" i="false" strike="noStrike" sz="1200" u="none">
                <a:solidFill>
                  <a:srgbClr val="FFFFFF"/>
                </a:solidFill>
                <a:latin typeface="Calibri"/>
              </a:rPr>
              <a:t>The capsules are to be taken an hour before food or 2 hours buy zithromax after meals</a:t>
            </a:r>
            <a:br/>
            <a:r>
              <a:rPr b="false" i="false" strike="noStrike" sz="1200" u="none">
                <a:solidFill>
                  <a:srgbClr val="FFFFFF"/>
                </a:solidFill>
                <a:latin typeface="Calibri"/>
              </a:rPr>
              <a:t>clonidine online uk</a:t>
            </a:r>
            <a:br/>
            <a:r>
              <a:rPr b="false" i="false" strike="noStrike" sz="1200" u="none">
                <a:solidFill>
                  <a:srgbClr val="FFFFFF"/>
                </a:solidFill>
                <a:latin typeface="Calibri"/>
              </a:rPr>
              <a:t>Tapering of the initial antidepressant may be necessary to minimizediscontinuation symptoms.</a:t>
            </a:r>
            <a:br/>
            <a:r>
              <a:rPr b="false" i="false" strike="noStrike" sz="1200" u="none">
                <a:solidFill>
                  <a:srgbClr val="FFFFFF"/>
                </a:solidFill>
                <a:latin typeface="Calibri"/>
              </a:rPr>
              <a:t>clonidine tablets dosage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 All the points fall in the upper segment, showing treatment to be better than placebo</a:t>
            </a:r>
            <a:br/>
            <a:r>
              <a:rPr b="false" i="false" strike="noStrike" sz="1200" u="none">
                <a:solidFill>
                  <a:srgbClr val="FFFFFF"/>
                </a:solidFill>
                <a:latin typeface="Calibri"/>
              </a:rPr>
              <a:t>clonidine hydrochloride tablets 25 micrograms</a:t>
            </a:r>
            <a:br/>
            <a:r>
              <a:rPr b="false" i="false" strike="noStrike" sz="1200" u="none">
                <a:solidFill>
                  <a:srgbClr val="FFFFFF"/>
                </a:solidFill>
                <a:latin typeface="Calibri"/>
              </a:rPr>
              <a:t>It&amp;rsquo;s either be a victim or a victor of your circumstances</a:t>
            </a:r>
            <a:br/>
            <a:r>
              <a:rPr b="false" i="false" strike="noStrike" sz="1200" u="none">
                <a:solidFill>
                  <a:srgbClr val="FFFFFF"/>
                </a:solidFill>
                <a:latin typeface="Calibri"/>
              </a:rPr>
              <a:t>clonidine .1 mg for high blood pressure</a:t>
            </a:r>
            <a:br/>
            <a:r>
              <a:rPr b="false" i="false" strike="noStrike" sz="1200" u="none">
                <a:solidFill>
                  <a:srgbClr val="FFFFFF"/>
                </a:solidFill>
                <a:latin typeface="Calibri"/>
              </a:rPr>
              <a:t>what is ic clonidine hcl used for</a:t>
            </a:r>
            <a:br/>
            <a:r>
              <a:rPr b="false" i="false" strike="noStrike" sz="1200" u="none">
                <a:solidFill>
                  <a:srgbClr val="FFFFFF"/>
                </a:solidFill>
                <a:latin typeface="Calibri"/>
              </a:rPr>
              <a:t>Though that seemed to be a mistake.</a:t>
            </a:r>
            <a:br/>
            <a:r>
              <a:rPr b="false" i="false" strike="noStrike" sz="1200" u="none">
                <a:solidFill>
                  <a:srgbClr val="FFFFFF"/>
                </a:solidFill>
                <a:latin typeface="Calibri"/>
              </a:rPr>
              <a:t>clonidine tablets 25 micrograms</a:t>
            </a:r>
            <a:br/>
            <a:r>
              <a:rPr b="false" i="false" strike="noStrike" sz="1200" u="none">
                <a:solidFill>
                  <a:srgbClr val="FFFFFF"/>
                </a:solidFill>
                <a:latin typeface="Calibri"/>
              </a:rPr>
              <a:t>However, in a study of long-term use, 264 patients were treated with BuSpar (buspirone) for 1 year without ill effect</a:t>
            </a:r>
            <a:br/>
            <a:r>
              <a:rPr b="false" i="false" strike="noStrike" sz="1200" u="none">
                <a:solidFill>
                  <a:srgbClr val="FFFFFF"/>
                </a:solidFill>
                <a:latin typeface="Calibri"/>
              </a:rPr>
              <a:t>clonidine for child sleep aid dosage</a:t>
            </a:r>
            <a:br/>
            <a:r>
              <a:rPr b="false" i="false" strike="noStrike" sz="1200" u="none">
                <a:solidFill>
                  <a:srgbClr val="FFFFFF"/>
                </a:solidFill>
                <a:latin typeface="Calibri"/>
              </a:rPr>
              <a:t>clonidine .2 mg high</a:t>
            </a:r>
            <a:br/>
            <a:r>
              <a:rPr b="false" i="false" strike="noStrike" sz="1200" u="none">
                <a:solidFill>
                  <a:srgbClr val="FFFFFF"/>
                </a:solidFill>
                <a:latin typeface="Calibri"/>
              </a:rPr>
              <a:t>what is clonidine hcl 0.1</a:t>
            </a:r>
            <a:br/>
            <a:r>
              <a:rPr b="false" i="false" strike="noStrike" sz="1200" u="none">
                <a:solidFill>
                  <a:srgbClr val="FFFFFF"/>
                </a:solidFill>
                <a:latin typeface="Calibri"/>
              </a:rPr>
              <a:t>clonidine hydrochloride 0.1 mg wiki</a:t>
            </a:r>
            <a:br/>
            <a:r>
              <a:rPr b="false" i="false" strike="noStrike" sz="1200" u="none">
                <a:solidFill>
                  <a:srgbClr val="FFFFFF"/>
                </a:solidFill>
                <a:latin typeface="Calibri"/>
              </a:rPr>
              <a:t>Both adult and pediatric patients with major depressive disorders may experience a worsening of their depression and the emergence of suicidal thoughts and behaviors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2015-12-20T01:16:44+04:00</dcterms:created>
  <dcterms:modified xsi:type="dcterms:W3CDTF">2015-12-20T01:16:44+04:00</dcterms:modified>
  <dc:title>Clonidine 0.2 Mg Tablets - Clonidine .1 Mg For High Blood Pressure</dc:title>
  <dc:description>Clonidine hydrochloride dosage, clonidine hydrochloride 0.1 mg used for, clonidine hydrochloride for adhd, clonidine dosing for hot flashes, clonidine dosing for hypertension, clonidine patch dose for hot flashes, where can i buy clonidine</dc:description>
  <dc:subject>Clonidine 0.2 Mg Tablets - Clonidine .1 Mg For High Blood Pressure</dc:subject>
  <cp:keywords>clonidine hydrochloride get you high, clonidine hydrochloride catapres 75mcg, clonidine online canada, buy cheap clonidine, dosage forms clonidine available, buy clonidine online uk, clonidine dosage adhd adults, clonidine .1 mg snort, catapres 100 clonidine, clonidine 0.1 mg/day patch</cp:keywords>
  <cp:category/>
</cp:coreProperties>
</file>