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5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5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5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5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5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5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5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5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6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6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Clonidine Hcl 0.1 Mg Uses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clonidine hydrochloride tablets 0.1mg</a:t>
            </a:r>
            <a:br/>
            <a:r>
              <a:rPr b="false" i="false" strike="noStrike" sz="1200" u="none">
                <a:solidFill>
                  <a:srgbClr val="FFFFFF"/>
                </a:solidFill>
                <a:latin typeface="Calibri"/>
              </a:rPr>
              <a:t>generic clonidine transdermal patch</a:t>
            </a:r>
            <a:br/>
            <a:r>
              <a:rPr b="false" i="false" strike="noStrike" sz="1200" u="none">
                <a:solidFill>
                  <a:srgbClr val="FFFFFF"/>
                </a:solidFill>
                <a:latin typeface="Calibri"/>
              </a:rPr>
              <a:t>clonidine hcl 0.1 mg tablet</a:t>
            </a:r>
            <a:br/>
            <a:r>
              <a:rPr b="false" i="false" strike="noStrike" sz="1200" u="none">
                <a:solidFill>
                  <a:srgbClr val="FFFFFF"/>
                </a:solidFill>
                <a:latin typeface="Calibri"/>
              </a:rPr>
              <a:t>How does someone die less than two hours after being cleared by a hospital to go home?</a:t>
            </a:r>
            <a:br/>
            <a:r>
              <a:rPr b="false" i="false" strike="noStrike" sz="1200" u="none">
                <a:solidFill>
                  <a:srgbClr val="FFFFFF"/>
                </a:solidFill>
                <a:latin typeface="Calibri"/>
              </a:rPr>
              <a:t>clonidine .2 mg patch</a:t>
            </a:r>
            <a:br/>
            <a:r>
              <a:rPr b="false" i="false" strike="noStrike" sz="1200" u="none">
                <a:solidFill>
                  <a:srgbClr val="FFFFFF"/>
                </a:solidFill>
                <a:latin typeface="Calibri"/>
              </a:rPr>
              <a:t>clonidine dosing for sleep</a:t>
            </a:r>
            <a:br/>
            <a:r>
              <a:rPr b="false" i="false" strike="noStrike" sz="1200" u="none">
                <a:solidFill>
                  <a:srgbClr val="FFFFFF"/>
                </a:solidFill>
                <a:latin typeface="Calibri"/>
              </a:rPr>
              <a:t>buy clonidine patches online</a:t>
            </a:r>
            <a:br/>
            <a:r>
              <a:rPr b="false" i="false" strike="noStrike" sz="1200" u="none">
                <a:solidFill>
                  <a:srgbClr val="FFFFFF"/>
                </a:solidFill>
                <a:latin typeface="Calibri"/>
              </a:rPr>
              <a:t>It is not known whether olmesartan is excreted in human milk; thiazides appear in human milk</a:t>
            </a:r>
            <a:br/>
            <a:r>
              <a:rPr b="false" i="false" strike="noStrike" sz="1200" u="none">
                <a:solidFill>
                  <a:srgbClr val="FFFFFF"/>
                </a:solidFill>
                <a:latin typeface="Calibri"/>
              </a:rPr>
              <a:t>clonidine dosing for adhd</a:t>
            </a:r>
            <a:br/>
            <a:r>
              <a:rPr b="false" i="false" strike="noStrike" sz="1200" u="none">
                <a:solidFill>
                  <a:srgbClr val="FFFFFF"/>
                </a:solidFill>
                <a:latin typeface="Calibri"/>
              </a:rPr>
              <a:t>what is clonidine hcl used to treat</a:t>
            </a:r>
            <a:br/>
            <a:r>
              <a:rPr b="false" i="false" strike="noStrike" sz="1200" u="none">
                <a:solidFill>
                  <a:srgbClr val="FFFFFF"/>
                </a:solidFill>
                <a:latin typeface="Calibri"/>
              </a:rPr>
              <a:t>clonidine hcl 0.1 mg adhd</a:t>
            </a:r>
            <a:br/>
            <a:r>
              <a:rPr b="false" i="false" strike="noStrike" sz="1200" u="none">
                <a:solidFill>
                  <a:srgbClr val="FFFFFF"/>
                </a:solidFill>
                <a:latin typeface="Calibri"/>
              </a:rPr>
              <a:t>Abnormally excited mood seizures tics hives rash swelling of the eyes</a:t>
            </a:r>
            <a:br/>
            <a:r>
              <a:rPr b="false" i="false" strike="noStrike" sz="1200" u="none">
                <a:solidFill>
                  <a:srgbClr val="FFFFFF"/>
                </a:solidFill>
                <a:latin typeface="Calibri"/>
              </a:rPr>
              <a:t>clonidine dose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low dose clonidine for hot flashes</a:t>
            </a:r>
            <a:br/>
            <a:r>
              <a:rPr b="false" i="false" strike="noStrike" sz="1200" u="none">
                <a:solidFill>
                  <a:srgbClr val="FFFFFF"/>
                </a:solidFill>
                <a:latin typeface="Calibri"/>
              </a:rPr>
              <a:t>This project will also demonstrate that we are capable of working together with the different authorities involved in the project</a:t>
            </a:r>
            <a:br/>
            <a:r>
              <a:rPr b="false" i="false" strike="noStrike" sz="1200" u="none">
                <a:solidFill>
                  <a:srgbClr val="FFFFFF"/>
                </a:solidFill>
                <a:latin typeface="Calibri"/>
              </a:rPr>
              <a:t>clonidine catapres sublingual</a:t>
            </a:r>
            <a:br/>
            <a:r>
              <a:rPr b="false" i="false" strike="noStrike" sz="1200" u="none">
                <a:solidFill>
                  <a:srgbClr val="FFFFFF"/>
                </a:solidFill>
                <a:latin typeface="Calibri"/>
              </a:rPr>
              <a:t>clonidine mg</a:t>
            </a:r>
            <a:br/>
            <a:r>
              <a:rPr b="false" i="false" strike="noStrike" sz="1200" u="none">
                <a:solidFill>
                  <a:srgbClr val="FFFFFF"/>
                </a:solidFill>
                <a:latin typeface="Calibri"/>
              </a:rPr>
              <a:t>clonidine hydrochloride 0.1 mg get you high</a:t>
            </a:r>
            <a:br/>
            <a:r>
              <a:rPr b="false" i="false" strike="noStrike" sz="1200" u="none">
                <a:solidFill>
                  <a:srgbClr val="FFFFFF"/>
                </a:solidFill>
                <a:latin typeface="Calibri"/>
              </a:rPr>
              <a:t>If you start using a topical (or continue the one you're already on if you are) you'll also have less chance of breaking out from weaning off Bactrim</a:t>
            </a:r>
            <a:br/>
            <a:r>
              <a:rPr b="false" i="false" strike="noStrike" sz="1200" u="none">
                <a:solidFill>
                  <a:srgbClr val="FFFFFF"/>
                </a:solidFill>
                <a:latin typeface="Calibri"/>
              </a:rPr>
              <a:t>what is the non generic name for clonidine</a:t>
            </a:r>
            <a:br/>
            <a:r>
              <a:rPr b="false" i="false" strike="noStrike" sz="1200" u="none">
                <a:solidFill>
                  <a:srgbClr val="FFFFFF"/>
                </a:solidFill>
                <a:latin typeface="Calibri"/>
              </a:rPr>
              <a:t>ic clonidine hcl 0.1 mg tablet</a:t>
            </a:r>
            <a:br/>
            <a:r>
              <a:rPr b="false" i="false" strike="noStrike" sz="1200" u="none">
                <a:solidFill>
                  <a:srgbClr val="FFFFFF"/>
                </a:solidFill>
                <a:latin typeface="Calibri"/>
              </a:rPr>
              <a:t>clonidine hcl o.2 mg</a:t>
            </a:r>
            <a:br/>
            <a:r>
              <a:rPr b="false" i="false" strike="noStrike" sz="1200" u="none">
                <a:solidFill>
                  <a:srgbClr val="FFFFFF"/>
                </a:solidFill>
                <a:latin typeface="Calibri"/>
              </a:rPr>
              <a:t>clonidine dose for sleep</a:t>
            </a:r>
            <a:br/>
            <a:r>
              <a:rPr b="false" i="false" strike="noStrike" sz="1200" u="none">
                <a:solidFill>
                  <a:srgbClr val="FFFFFF"/>
                </a:solidFill>
                <a:latin typeface="Calibri"/>
              </a:rPr>
              <a:t>clonidine hydrochloride tablets 0.1 mg</a:t>
            </a:r>
            <a:br/>
            <a:r>
              <a:rPr b="false" i="false" strike="noStrike" sz="1200" u="none">
                <a:solidFill>
                  <a:srgbClr val="FFFFFF"/>
                </a:solidFill>
                <a:latin typeface="Calibri"/>
              </a:rPr>
              <a:t>clonidine hydrochloride uses</a:t>
            </a:r>
            <a:br/>
            <a:r>
              <a:rPr b="false" i="false" strike="noStrike" sz="1200" u="none">
                <a:solidFill>
                  <a:srgbClr val="FFFFFF"/>
                </a:solidFill>
                <a:latin typeface="Calibri"/>
              </a:rPr>
              <a:t>U verschuift dus het moment waarop u de kuur beindigt</a:t>
            </a:r>
            <a:br/>
            <a:r>
              <a:rPr b="false" i="false" strike="noStrike" sz="1200" u="none">
                <a:solidFill>
                  <a:srgbClr val="FFFFFF"/>
                </a:solidFill>
                <a:latin typeface="Calibri"/>
              </a:rPr>
              <a:t>normal dose range clonidine</a:t>
            </a:r>
            <a:br/>
            <a:r>
              <a:rPr b="false" i="false" strike="noStrike" sz="1200" u="none">
                <a:solidFill>
                  <a:srgbClr val="FFFFFF"/>
                </a:solidFill>
                <a:latin typeface="Calibri"/>
              </a:rPr>
              <a:t>clonidine . 2mg tab</a:t>
            </a:r>
            <a:br/>
            <a:r>
              <a:rPr b="false" i="false" strike="noStrike" sz="1200" u="none">
                <a:solidFill>
                  <a:srgbClr val="FFFFFF"/>
                </a:solidFill>
                <a:latin typeface="Calibri"/>
              </a:rPr>
              <a:t>clonidine tablet strength</a:t>
            </a:r>
            <a:br/>
            <a:r>
              <a:rPr b="false" i="false" strike="noStrike" sz="1200" u="none">
                <a:solidFill>
                  <a:srgbClr val="FFFFFF"/>
                </a:solidFill>
                <a:latin typeface="Calibri"/>
              </a:rPr>
              <a:t>can clonidine hydrochloride get you high</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clonidine online purchase</a:t>
            </a:r>
            <a:br/>
            <a:r>
              <a:rPr b="false" i="false" strike="noStrike" sz="1200" u="none">
                <a:solidFill>
                  <a:srgbClr val="FFFFFF"/>
                </a:solidFill>
                <a:latin typeface="Calibri"/>
              </a:rPr>
              <a:t>clonidine hcl 0.1 mg tablets</a:t>
            </a:r>
            <a:br/>
            <a:r>
              <a:rPr b="false" i="false" strike="noStrike" sz="1200" u="none">
                <a:solidFill>
                  <a:srgbClr val="FFFFFF"/>
                </a:solidFill>
                <a:latin typeface="Calibri"/>
              </a:rPr>
              <a:t>clonidine patch to po conversion</a:t>
            </a:r>
            <a:br/>
            <a:r>
              <a:rPr b="false" i="false" strike="noStrike" sz="1200" u="none">
                <a:solidFill>
                  <a:srgbClr val="FFFFFF"/>
                </a:solidFill>
                <a:latin typeface="Calibri"/>
              </a:rPr>
              <a:t>After a lot of research, I changed to liothyronine sodium (T3 only) meds</a:t>
            </a:r>
            <a:br/>
            <a:r>
              <a:rPr b="false" i="false" strike="noStrike" sz="1200" u="none">
                <a:solidFill>
                  <a:srgbClr val="FFFFFF"/>
                </a:solidFill>
                <a:latin typeface="Calibri"/>
              </a:rPr>
              <a:t>catapres clonidine hydrochloride</a:t>
            </a:r>
            <a:br/>
            <a:r>
              <a:rPr b="false" i="false" strike="noStrike" sz="1200" u="none">
                <a:solidFill>
                  <a:srgbClr val="FFFFFF"/>
                </a:solidFill>
                <a:latin typeface="Calibri"/>
              </a:rPr>
              <a:t>clonidine buy online</a:t>
            </a:r>
            <a:br/>
            <a:r>
              <a:rPr b="false" i="false" strike="noStrike" sz="1200" u="none">
                <a:solidFill>
                  <a:srgbClr val="FFFFFF"/>
                </a:solidFill>
                <a:latin typeface="Calibri"/>
              </a:rPr>
              <a:t>The fact that I&amp;rsquo;ve not needed surgery for several years now has been great</a:t>
            </a:r>
            <a:br/>
            <a:r>
              <a:rPr b="false" i="false" strike="noStrike" sz="1200" u="none">
                <a:solidFill>
                  <a:srgbClr val="FFFFFF"/>
                </a:solidFill>
                <a:latin typeface="Calibri"/>
              </a:rPr>
              <a:t>clonidine transdermal patch uses</a:t>
            </a:r>
            <a:br/>
            <a:r>
              <a:rPr b="false" i="false" strike="noStrike" sz="1200" u="none">
                <a:solidFill>
                  <a:srgbClr val="FFFFFF"/>
                </a:solidFill>
                <a:latin typeface="Calibri"/>
              </a:rPr>
              <a:t>As the liquid is made from immediate-release quetiapine, you may wish to take it later in the day -- see notes above for regular Seroquel.</a:t>
            </a:r>
            <a:br/>
            <a:r>
              <a:rPr b="false" i="false" strike="noStrike" sz="1200" u="none">
                <a:solidFill>
                  <a:srgbClr val="FFFFFF"/>
                </a:solidFill>
                <a:latin typeface="Calibri"/>
              </a:rPr>
              <a:t>clonidine patch generic cost</a:t>
            </a:r>
            <a:br/>
            <a:r>
              <a:rPr b="false" i="false" strike="noStrike" sz="1200" u="none">
                <a:solidFill>
                  <a:srgbClr val="FFFFFF"/>
                </a:solidFill>
                <a:latin typeface="Calibri"/>
              </a:rPr>
              <a:t>clonidine patch cheap</a:t>
            </a:r>
            <a:br/>
            <a:r>
              <a:rPr b="false" i="false" strike="noStrike" sz="1200" u="none">
                <a:solidFill>
                  <a:srgbClr val="FFFFFF"/>
                </a:solidFill>
                <a:latin typeface="Calibri"/>
              </a:rPr>
              <a:t>I think at the age of 33, two things happened</a:t>
            </a:r>
            <a:br/>
            <a:r>
              <a:rPr b="false" i="false" strike="noStrike" sz="1200" u="none">
                <a:solidFill>
                  <a:srgbClr val="FFFFFF"/>
                </a:solidFill>
                <a:latin typeface="Calibri"/>
              </a:rPr>
              <a:t>clonidine 0.1 mg for anxiety</a:t>
            </a:r>
            <a:br/>
            <a:r>
              <a:rPr b="false" i="false" strike="noStrike" sz="1200" u="none">
                <a:solidFill>
                  <a:srgbClr val="FFFFFF"/>
                </a:solidFill>
                <a:latin typeface="Calibri"/>
              </a:rPr>
              <a:t>clonidine transdermal patch package insert</a:t>
            </a:r>
            <a:br/>
            <a:r>
              <a:rPr b="false" i="false" strike="noStrike" sz="1200" u="none">
                <a:solidFill>
                  <a:srgbClr val="FFFFFF"/>
                </a:solidFill>
                <a:latin typeface="Calibri"/>
              </a:rPr>
              <a:t>clonidine 0.1mg cpt code</a:t>
            </a:r>
            <a:br/>
            <a:r>
              <a:rPr b="false" i="false" strike="noStrike" sz="1200" u="none">
                <a:solidFill>
                  <a:srgbClr val="FFFFFF"/>
                </a:solidFill>
                <a:latin typeface="Calibri"/>
              </a:rPr>
              <a:t>Nej, det finns inga behandlingar fr att bli lngre, svida man inte r medicinskt kortvxt</a:t>
            </a:r>
            <a:br/>
            <a:r>
              <a:rPr b="false" i="false" strike="noStrike" sz="1200" u="none">
                <a:solidFill>
                  <a:srgbClr val="FFFFFF"/>
                </a:solidFill>
                <a:latin typeface="Calibri"/>
              </a:rPr>
              <a:t>clonidine hcl 0.1 mg uses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addition, for patients less than 5 years of age, there is no appropriate dosage strength in an age-appropriate formulation available</a:t>
            </a:r>
            <a:br/>
            <a:r>
              <a:rPr b="false" i="false" strike="noStrike" sz="1200" u="none">
                <a:solidFill>
                  <a:srgbClr val="FFFFFF"/>
                </a:solidFill>
                <a:latin typeface="Calibri"/>
              </a:rPr>
              <a:t>clonidine dosage forms</a:t>
            </a:r>
            <a:br/>
            <a:r>
              <a:rPr b="false" i="false" strike="noStrike" sz="1200" u="none">
                <a:solidFill>
                  <a:srgbClr val="FFFFFF"/>
                </a:solidFill>
                <a:latin typeface="Calibri"/>
              </a:rPr>
              <a:t>what is teva clonidine used for</a:t>
            </a:r>
            <a:br/>
            <a:r>
              <a:rPr b="false" i="false" strike="noStrike" sz="1200" u="none">
                <a:solidFill>
                  <a:srgbClr val="FFFFFF"/>
                </a:solidFill>
                <a:latin typeface="Calibri"/>
              </a:rPr>
              <a:t>clonidine catapres nursing considerations</a:t>
            </a:r>
            <a:br/>
            <a:r>
              <a:rPr b="false" i="false" strike="noStrike" sz="1200" u="none">
                <a:solidFill>
                  <a:srgbClr val="FFFFFF"/>
                </a:solidFill>
                <a:latin typeface="Calibri"/>
              </a:rPr>
              <a:t>clonidine 0.1 mg patch</a:t>
            </a:r>
            <a:br/>
            <a:r>
              <a:rPr b="false" i="false" strike="noStrike" sz="1200" u="none">
                <a:solidFill>
                  <a:srgbClr val="FFFFFF"/>
                </a:solidFill>
                <a:latin typeface="Calibri"/>
              </a:rPr>
              <a:t>clonidine tablets uk</a:t>
            </a:r>
            <a:br/>
            <a:r>
              <a:rPr b="false" i="false" strike="noStrike" sz="1200" u="none">
                <a:solidFill>
                  <a:srgbClr val="FFFFFF"/>
                </a:solidFill>
                <a:latin typeface="Calibri"/>
              </a:rPr>
              <a:t>clonidine hcl 0.1 mg tablet uses</a:t>
            </a:r>
            <a:br/>
            <a:r>
              <a:rPr b="false" i="false" strike="noStrike" sz="1200" u="none">
                <a:solidFill>
                  <a:srgbClr val="FFFFFF"/>
                </a:solidFill>
                <a:latin typeface="Calibri"/>
              </a:rPr>
              <a:t>what is clonidine hydrochloride 0.1 mg used for</a:t>
            </a:r>
            <a:br/>
            <a:r>
              <a:rPr b="false" i="false" strike="noStrike" sz="1200" u="none">
                <a:solidFill>
                  <a:srgbClr val="FFFFFF"/>
                </a:solidFill>
                <a:latin typeface="Calibri"/>
              </a:rPr>
              <a:t>can i buy clonidine over the counter</a:t>
            </a:r>
            <a:br/>
            <a:r>
              <a:rPr b="false" i="false" strike="noStrike" sz="1200" u="none">
                <a:solidFill>
                  <a:srgbClr val="FFFFFF"/>
                </a:solidFill>
                <a:latin typeface="Calibri"/>
              </a:rPr>
              <a:t>i didnt know about that side effect for a long time</a:t>
            </a:r>
            <a:br/>
            <a:r>
              <a:rPr b="false" i="false" strike="noStrike" sz="1200" u="none">
                <a:solidFill>
                  <a:srgbClr val="FFFFFF"/>
                </a:solidFill>
                <a:latin typeface="Calibri"/>
              </a:rPr>
              <a:t>clonidine catapres 75mg</a:t>
            </a:r>
            <a:br/>
            <a:r>
              <a:rPr b="false" i="false" strike="noStrike" sz="1200" u="none">
                <a:solidFill>
                  <a:srgbClr val="FFFFFF"/>
                </a:solidFill>
                <a:latin typeface="Calibri"/>
              </a:rPr>
              <a:t>clonidine tablets for sale</a:t>
            </a:r>
            <a:br/>
            <a:r>
              <a:rPr b="false" i="false" strike="noStrike" sz="1200" u="none">
                <a:solidFill>
                  <a:srgbClr val="FFFFFF"/>
                </a:solidFill>
                <a:latin typeface="Calibri"/>
              </a:rPr>
              <a:t>what is ic clonidine hcl 0.1mg</a:t>
            </a:r>
            <a:br/>
            <a:r>
              <a:rPr b="false" i="false" strike="noStrike" sz="1200" u="none">
                <a:solidFill>
                  <a:srgbClr val="FFFFFF"/>
                </a:solidFill>
                <a:latin typeface="Calibri"/>
              </a:rPr>
              <a:t>This weekend my boyfriend came over and without my knowledge got into my xanex</a:t>
            </a:r>
            <a:br/>
            <a:r>
              <a:rPr b="false" i="false" strike="noStrike" sz="1200" u="none">
                <a:solidFill>
                  <a:srgbClr val="FFFFFF"/>
                </a:solidFill>
                <a:latin typeface="Calibri"/>
              </a:rPr>
              <a:t>clonidine hcl 0.1mg tablet</a:t>
            </a:r>
            <a:br/>
            <a:r>
              <a:rPr b="false" i="false" strike="noStrike" sz="1200" u="none">
                <a:solidFill>
                  <a:srgbClr val="FFFFFF"/>
                </a:solidFill>
                <a:latin typeface="Calibri"/>
              </a:rPr>
              <a:t>clonidine hydrochloride 100 mg uses</a:t>
            </a:r>
            <a:br/>
            <a:r>
              <a:rPr b="false" i="false" strike="noStrike" sz="1200" u="none">
                <a:solidFill>
                  <a:srgbClr val="FFFFFF"/>
                </a:solidFill>
                <a:latin typeface="Calibri"/>
              </a:rPr>
              <a:t>what is clonidine .1 mg used for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had an injury and then disc replacement surgery at two levels when I was 29 years old</a:t>
            </a:r>
            <a:br/>
            <a:r>
              <a:rPr b="false" i="false" strike="noStrike" sz="1200" u="none">
                <a:solidFill>
                  <a:srgbClr val="FFFFFF"/>
                </a:solidFill>
                <a:latin typeface="Calibri"/>
              </a:rPr>
              <a:t>clonidine 0.1mg tablets</a:t>
            </a:r>
            <a:br/>
            <a:r>
              <a:rPr b="false" i="false" strike="noStrike" sz="1200" u="none">
                <a:solidFill>
                  <a:srgbClr val="FFFFFF"/>
                </a:solidFill>
                <a:latin typeface="Calibri"/>
              </a:rPr>
              <a:t>clonidine .2 mg image</a:t>
            </a:r>
            <a:br/>
            <a:r>
              <a:rPr b="false" i="false" strike="noStrike" sz="1200" u="none">
                <a:solidFill>
                  <a:srgbClr val="FFFFFF"/>
                </a:solidFill>
                <a:latin typeface="Calibri"/>
              </a:rPr>
              <a:t>Children's guides this go over race can also be a gentle arrival</a:t>
            </a:r>
            <a:br/>
            <a:r>
              <a:rPr b="false" i="false" strike="noStrike" sz="1200" u="none">
                <a:solidFill>
                  <a:srgbClr val="FFFFFF"/>
                </a:solidFill>
                <a:latin typeface="Calibri"/>
              </a:rPr>
              <a:t>what is clonidine hcl 0.1mg used to treat</a:t>
            </a:r>
            <a:br/>
            <a:r>
              <a:rPr b="false" i="false" strike="noStrike" sz="1200" u="none">
                <a:solidFill>
                  <a:srgbClr val="FFFFFF"/>
                </a:solidFill>
                <a:latin typeface="Calibri"/>
              </a:rPr>
              <a:t>I&amp;rsquo;m a huge fan down here in San Antonio</a:t>
            </a:r>
            <a:br/>
            <a:r>
              <a:rPr b="false" i="false" strike="noStrike" sz="1200" u="none">
                <a:solidFill>
                  <a:srgbClr val="FFFFFF"/>
                </a:solidFill>
                <a:latin typeface="Calibri"/>
              </a:rPr>
              <a:t>clonidine hydrochloride generic name</a:t>
            </a:r>
            <a:br/>
            <a:r>
              <a:rPr b="false" i="false" strike="noStrike" sz="1200" u="none">
                <a:solidFill>
                  <a:srgbClr val="FFFFFF"/>
                </a:solidFill>
                <a:latin typeface="Calibri"/>
              </a:rPr>
              <a:t>what is clonidine used for in adults</a:t>
            </a:r>
            <a:br/>
            <a:r>
              <a:rPr b="false" i="false" strike="noStrike" sz="1200" u="none">
                <a:solidFill>
                  <a:srgbClr val="FFFFFF"/>
                </a:solidFill>
                <a:latin typeface="Calibri"/>
              </a:rPr>
              <a:t>I was pretty sure I didn&amp;rsquo;t take it when I got up, so I took one about 1:15 pm this afternoon</a:t>
            </a:r>
            <a:br/>
            <a:r>
              <a:rPr b="false" i="false" strike="noStrike" sz="1200" u="none">
                <a:solidFill>
                  <a:srgbClr val="FFFFFF"/>
                </a:solidFill>
                <a:latin typeface="Calibri"/>
              </a:rPr>
              <a:t>clonidine .1 mg</a:t>
            </a:r>
            <a:br/>
            <a:r>
              <a:rPr b="false" i="false" strike="noStrike" sz="1200" u="none">
                <a:solidFill>
                  <a:srgbClr val="FFFFFF"/>
                </a:solidFill>
                <a:latin typeface="Calibri"/>
              </a:rPr>
              <a:t>clonidine hydrochloride msds</a:t>
            </a:r>
            <a:br/>
            <a:r>
              <a:rPr b="false" i="false" strike="noStrike" sz="1200" u="none">
                <a:solidFill>
                  <a:srgbClr val="FFFFFF"/>
                </a:solidFill>
                <a:latin typeface="Calibri"/>
              </a:rPr>
              <a:t>The only observed adverse reactions in the 1Xgroup were vomiting and diarrhea in a single cat on five occasions on two separate days</a:t>
            </a:r>
            <a:br/>
            <a:r>
              <a:rPr b="false" i="false" strike="noStrike" sz="1200" u="none">
                <a:solidFill>
                  <a:srgbClr val="FFFFFF"/>
                </a:solidFill>
                <a:latin typeface="Calibri"/>
              </a:rPr>
              <a:t>what is clonidine hydrochloride</a:t>
            </a:r>
            <a:br/>
            <a:r>
              <a:rPr b="false" i="false" strike="noStrike" sz="1200" u="none">
                <a:solidFill>
                  <a:srgbClr val="FFFFFF"/>
                </a:solidFill>
                <a:latin typeface="Calibri"/>
              </a:rPr>
              <a:t>clonidine adhd starting dose</a:t>
            </a:r>
            <a:br/>
            <a:r>
              <a:rPr b="false" i="false" strike="noStrike" sz="1200" u="none">
                <a:solidFill>
                  <a:srgbClr val="FFFFFF"/>
                </a:solidFill>
                <a:latin typeface="Calibri"/>
              </a:rPr>
              <a:t>clonidine hydrochloride .2 mg</a:t>
            </a:r>
            <a:br/>
            <a:r>
              <a:rPr b="false" i="false" strike="noStrike" sz="1200" u="none">
                <a:solidFill>
                  <a:srgbClr val="FFFFFF"/>
                </a:solidFill>
                <a:latin typeface="Calibri"/>
              </a:rPr>
              <a:t>Allopathic medicine works on the symptomatic level</a:t>
            </a:r>
            <a:br/>
            <a:r>
              <a:rPr b="false" i="false" strike="noStrike" sz="1200" u="none">
                <a:solidFill>
                  <a:srgbClr val="FFFFFF"/>
                </a:solidFill>
                <a:latin typeface="Calibri"/>
              </a:rPr>
              <a:t>what is clonidine hcl .1 mg used for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tratamientos subsecuentes, la terapia puede continuar con pentoxifilina oral solamente</a:t>
            </a:r>
            <a:br/>
            <a:r>
              <a:rPr b="false" i="false" strike="noStrike" sz="1200" u="none">
                <a:solidFill>
                  <a:srgbClr val="FFFFFF"/>
                </a:solidFill>
                <a:latin typeface="Calibri"/>
              </a:rPr>
              <a:t>what is clonidine patch used for</a:t>
            </a:r>
            <a:br/>
            <a:r>
              <a:rPr b="false" i="false" strike="noStrike" sz="1200" u="none">
                <a:solidFill>
                  <a:srgbClr val="FFFFFF"/>
                </a:solidFill>
                <a:latin typeface="Calibri"/>
              </a:rPr>
              <a:t>what is clonidine</a:t>
            </a:r>
            <a:br/>
            <a:r>
              <a:rPr b="false" i="false" strike="noStrike" sz="1200" u="none">
                <a:solidFill>
                  <a:srgbClr val="FFFFFF"/>
                </a:solidFill>
                <a:latin typeface="Calibri"/>
              </a:rPr>
              <a:t>clonidine dosage for sleep</a:t>
            </a:r>
            <a:br/>
            <a:r>
              <a:rPr b="false" i="false" strike="noStrike" sz="1200" u="none">
                <a:solidFill>
                  <a:srgbClr val="FFFFFF"/>
                </a:solidFill>
                <a:latin typeface="Calibri"/>
              </a:rPr>
              <a:t>I hope no one minds me posting so late on this thread</a:t>
            </a:r>
            <a:br/>
            <a:r>
              <a:rPr b="false" i="false" strike="noStrike" sz="1200" u="none">
                <a:solidFill>
                  <a:srgbClr val="FFFFFF"/>
                </a:solidFill>
                <a:latin typeface="Calibri"/>
              </a:rPr>
              <a:t>what is clonidine hcl 0.1 used for</a:t>
            </a:r>
            <a:br/>
            <a:r>
              <a:rPr b="false" i="false" strike="noStrike" sz="1200" u="none">
                <a:solidFill>
                  <a:srgbClr val="FFFFFF"/>
                </a:solidFill>
                <a:latin typeface="Calibri"/>
              </a:rPr>
              <a:t>clonidine dosage adhd</a:t>
            </a:r>
            <a:br/>
            <a:r>
              <a:rPr b="false" i="false" strike="noStrike" sz="1200" u="none">
                <a:solidFill>
                  <a:srgbClr val="FFFFFF"/>
                </a:solidFill>
                <a:latin typeface="Calibri"/>
              </a:rPr>
              <a:t>Somebody necessarily lend a hand to make severely articles I might state</a:t>
            </a:r>
            <a:br/>
            <a:r>
              <a:rPr b="false" i="false" strike="noStrike" sz="1200" u="none">
                <a:solidFill>
                  <a:srgbClr val="FFFFFF"/>
                </a:solidFill>
                <a:latin typeface="Calibri"/>
              </a:rPr>
              <a:t>generic clonidine</a:t>
            </a:r>
            <a:br/>
            <a:r>
              <a:rPr b="false" i="false" strike="noStrike" sz="1200" u="none">
                <a:solidFill>
                  <a:srgbClr val="FFFFFF"/>
                </a:solidFill>
                <a:latin typeface="Calibri"/>
              </a:rPr>
              <a:t>clonidine tablet to patch conversion</a:t>
            </a:r>
            <a:br/>
            <a:r>
              <a:rPr b="false" i="false" strike="noStrike" sz="1200" u="none">
                <a:solidFill>
                  <a:srgbClr val="FFFFFF"/>
                </a:solidFill>
                <a:latin typeface="Calibri"/>
              </a:rPr>
              <a:t>Bone-related complications in women with breast cancer include hypercalcemia, fractures, need for irradiation or surgery, and spinal cord compression</a:t>
            </a:r>
            <a:br/>
            <a:r>
              <a:rPr b="false" i="false" strike="noStrike" sz="1200" u="none">
                <a:solidFill>
                  <a:srgbClr val="FFFFFF"/>
                </a:solidFill>
                <a:latin typeface="Calibri"/>
              </a:rPr>
              <a:t>what is clonidine hydrochloride used for</a:t>
            </a:r>
            <a:br/>
            <a:r>
              <a:rPr b="false" i="false" strike="noStrike" sz="1200" u="none">
                <a:solidFill>
                  <a:srgbClr val="FFFFFF"/>
                </a:solidFill>
                <a:latin typeface="Calibri"/>
              </a:rPr>
              <a:t>clonidine hydrochloride 0.1 mg high</a:t>
            </a:r>
            <a:br/>
            <a:r>
              <a:rPr b="false" i="false" strike="noStrike" sz="1200" u="none">
                <a:solidFill>
                  <a:srgbClr val="FFFFFF"/>
                </a:solidFill>
                <a:latin typeface="Calibri"/>
              </a:rPr>
              <a:t>clonidine transdermal patch prices</a:t>
            </a:r>
            <a:br/>
            <a:r>
              <a:rPr b="false" i="false" strike="noStrike" sz="1200" u="none">
                <a:solidFill>
                  <a:srgbClr val="FFFFFF"/>
                </a:solidFill>
                <a:latin typeface="Calibri"/>
              </a:rPr>
              <a:t>Exactly how adapalene and benzoyl peroxide gel works to treat acne is not known</a:t>
            </a:r>
            <a:br/>
            <a:r>
              <a:rPr b="false" i="false" strike="noStrike" sz="1200" u="none">
                <a:solidFill>
                  <a:srgbClr val="FFFFFF"/>
                </a:solidFill>
                <a:latin typeface="Calibri"/>
              </a:rPr>
              <a:t>clonidine patch package insert</a:t>
            </a:r>
            <a:br/>
            <a:r>
              <a:rPr b="false" i="false" strike="noStrike" sz="1200" u="none">
                <a:solidFill>
                  <a:srgbClr val="FFFFFF"/>
                </a:solidFill>
                <a:latin typeface="Calibri"/>
              </a:rPr>
              <a:t>what is clonidine hcl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clonidine online</a:t>
            </a:r>
            <a:br/>
            <a:r>
              <a:rPr b="false" i="false" strike="noStrike" sz="1200" u="none">
                <a:solidFill>
                  <a:srgbClr val="FFFFFF"/>
                </a:solidFill>
                <a:latin typeface="Calibri"/>
              </a:rPr>
              <a:t>clonidine hcl 0.2 mg tablet</a:t>
            </a:r>
            <a:br/>
            <a:r>
              <a:rPr b="false" i="false" strike="noStrike" sz="1200" u="none">
                <a:solidFill>
                  <a:srgbClr val="FFFFFF"/>
                </a:solidFill>
                <a:latin typeface="Calibri"/>
              </a:rPr>
              <a:t>what is clonidine hydrochloride 0.1 mg</a:t>
            </a:r>
            <a:br/>
            <a:r>
              <a:rPr b="false" i="false" strike="noStrike" sz="1200" u="none">
                <a:solidFill>
                  <a:srgbClr val="FFFFFF"/>
                </a:solidFill>
                <a:latin typeface="Calibri"/>
              </a:rPr>
              <a:t>After getting pounded by the Nationals Sunday afternoon, they head to Miami, where they were swept in their last visit, on a three-game losing streak.</a:t>
            </a:r>
            <a:br/>
            <a:r>
              <a:rPr b="false" i="false" strike="noStrike" sz="1200" u="none">
                <a:solidFill>
                  <a:srgbClr val="FFFFFF"/>
                </a:solidFill>
                <a:latin typeface="Calibri"/>
              </a:rPr>
              <a:t>clonidine tablets ip</a:t>
            </a:r>
            <a:br/>
            <a:r>
              <a:rPr b="false" i="false" strike="noStrike" sz="1200" u="none">
                <a:solidFill>
                  <a:srgbClr val="FFFFFF"/>
                </a:solidFill>
                <a:latin typeface="Calibri"/>
              </a:rPr>
              <a:t>teva clonidine 0.1 mg</a:t>
            </a:r>
            <a:br/>
            <a:r>
              <a:rPr b="false" i="false" strike="noStrike" sz="1200" u="none">
                <a:solidFill>
                  <a:srgbClr val="FFFFFF"/>
                </a:solidFill>
                <a:latin typeface="Calibri"/>
              </a:rPr>
              <a:t>can you snort clonidine hydrochloride 0.1 mg</a:t>
            </a:r>
            <a:br/>
            <a:r>
              <a:rPr b="false" i="false" strike="noStrike" sz="1200" u="none">
                <a:solidFill>
                  <a:srgbClr val="FFFFFF"/>
                </a:solidFill>
                <a:latin typeface="Calibri"/>
              </a:rPr>
              <a:t>cpt code for oral clonidine 0.1mg</a:t>
            </a:r>
            <a:br/>
            <a:r>
              <a:rPr b="false" i="false" strike="noStrike" sz="1200" u="none">
                <a:solidFill>
                  <a:srgbClr val="FFFFFF"/>
                </a:solidFill>
                <a:latin typeface="Calibri"/>
              </a:rPr>
              <a:t>Once those posts fell, no pro-government troops were left in the area and the rebels overran the villages, according to the report.</a:t>
            </a:r>
            <a:br/>
            <a:r>
              <a:rPr b="false" i="false" strike="noStrike" sz="1200" u="none">
                <a:solidFill>
                  <a:srgbClr val="FFFFFF"/>
                </a:solidFill>
                <a:latin typeface="Calibri"/>
              </a:rPr>
              <a:t>clonidine 0.1 mg</a:t>
            </a:r>
            <a:br/>
            <a:r>
              <a:rPr b="false" i="false" strike="noStrike" sz="1200" u="none">
                <a:solidFill>
                  <a:srgbClr val="FFFFFF"/>
                </a:solidFill>
                <a:latin typeface="Calibri"/>
              </a:rPr>
              <a:t>what is clonidine used for</a:t>
            </a:r>
            <a:br/>
            <a:r>
              <a:rPr b="false" i="false" strike="noStrike" sz="1200" u="none">
                <a:solidFill>
                  <a:srgbClr val="FFFFFF"/>
                </a:solidFill>
                <a:latin typeface="Calibri"/>
              </a:rPr>
              <a:t>what is clonidine hcl prescribed for</a:t>
            </a:r>
            <a:br/>
            <a:r>
              <a:rPr b="false" i="false" strike="noStrike" sz="1200" u="none">
                <a:solidFill>
                  <a:srgbClr val="FFFFFF"/>
                </a:solidFill>
                <a:latin typeface="Calibri"/>
              </a:rPr>
              <a:t>It then gradually becomes more intense until, after a month or two, sleep becomes almost impossible.</a:t>
            </a:r>
            <a:br/>
            <a:r>
              <a:rPr b="false" i="false" strike="noStrike" sz="1200" u="none">
                <a:solidFill>
                  <a:srgbClr val="FFFFFF"/>
                </a:solidFill>
                <a:latin typeface="Calibri"/>
              </a:rPr>
              <a:t>clonidine hydrochloride get high</a:t>
            </a:r>
            <a:br/>
            <a:r>
              <a:rPr b="false" i="false" strike="noStrike" sz="1200" u="none">
                <a:solidFill>
                  <a:srgbClr val="FFFFFF"/>
                </a:solidFill>
                <a:latin typeface="Calibri"/>
              </a:rPr>
              <a:t>what is clonidine 0.2 mg used for</a:t>
            </a:r>
            <a:br/>
            <a:r>
              <a:rPr b="false" i="false" strike="noStrike" sz="1200" u="none">
                <a:solidFill>
                  <a:srgbClr val="FFFFFF"/>
                </a:solidFill>
                <a:latin typeface="Calibri"/>
              </a:rPr>
              <a:t>clonidine 0.2 mg tab purepac</a:t>
            </a:r>
            <a:br/>
            <a:r>
              <a:rPr b="false" i="false" strike="noStrike" sz="1200" u="none">
                <a:solidFill>
                  <a:srgbClr val="FFFFFF"/>
                </a:solidFill>
                <a:latin typeface="Calibri"/>
              </a:rPr>
              <a:t>clonidine patch</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clonidine dose in dogs</a:t>
            </a:r>
            <a:br/>
            <a:r>
              <a:rPr b="false" i="false" strike="noStrike" sz="1200" u="none">
                <a:solidFill>
                  <a:srgbClr val="FFFFFF"/>
                </a:solidFill>
                <a:latin typeface="Calibri"/>
              </a:rPr>
              <a:t>Bu tr yan etkiler zellikle yksek doz metotreksat kullanm ile ortaya kar</a:t>
            </a:r>
            <a:br/>
            <a:r>
              <a:rPr b="false" i="false" strike="noStrike" sz="1200" u="none">
                <a:solidFill>
                  <a:srgbClr val="FFFFFF"/>
                </a:solidFill>
                <a:latin typeface="Calibri"/>
              </a:rPr>
              <a:t>clonidine 0.1 mg street value</a:t>
            </a:r>
            <a:br/>
            <a:r>
              <a:rPr b="false" i="false" strike="noStrike" sz="1200" u="none">
                <a:solidFill>
                  <a:srgbClr val="FFFFFF"/>
                </a:solidFill>
                <a:latin typeface="Calibri"/>
              </a:rPr>
              <a:t>clonidine 0.1</a:t>
            </a:r>
            <a:br/>
            <a:r>
              <a:rPr b="false" i="false" strike="noStrike" sz="1200" u="none">
                <a:solidFill>
                  <a:srgbClr val="FFFFFF"/>
                </a:solidFill>
                <a:latin typeface="Calibri"/>
              </a:rPr>
              <a:t>Frederick Mercola by marketing his natural top health articles and natural health items.Accutane - a Miracle Acne Treatments or perhaps a Harmful Drug?How Accutane works? Accutane comes from vit a</a:t>
            </a:r>
            <a:br/>
            <a:r>
              <a:rPr b="false" i="false" strike="noStrike" sz="1200" u="none">
                <a:solidFill>
                  <a:srgbClr val="FFFFFF"/>
                </a:solidFill>
                <a:latin typeface="Calibri"/>
              </a:rPr>
              <a:t>catapres clonidine dosage</a:t>
            </a:r>
            <a:br/>
            <a:r>
              <a:rPr b="false" i="false" strike="noStrike" sz="1200" u="none">
                <a:solidFill>
                  <a:srgbClr val="FFFFFF"/>
                </a:solidFill>
                <a:latin typeface="Calibri"/>
              </a:rPr>
              <a:t>purchase clonidine</a:t>
            </a:r>
            <a:br/>
            <a:r>
              <a:rPr b="false" i="false" strike="noStrike" sz="1200" u="none">
                <a:solidFill>
                  <a:srgbClr val="FFFFFF"/>
                </a:solidFill>
                <a:latin typeface="Calibri"/>
              </a:rPr>
              <a:t>No debe reiniciar por propia iniciativa el tratamiento con terbinafina sin antes consultar con su mco, ni recomendar su toma a otra persona, aunque parezca tener los mismos somas que usted</a:t>
            </a:r>
            <a:br/>
            <a:r>
              <a:rPr b="false" i="false" strike="noStrike" sz="1200" u="none">
                <a:solidFill>
                  <a:srgbClr val="FFFFFF"/>
                </a:solidFill>
                <a:latin typeface="Calibri"/>
              </a:rPr>
              <a:t>clonidine catapres classification</a:t>
            </a:r>
            <a:br/>
            <a:r>
              <a:rPr b="false" i="false" strike="noStrike" sz="1200" u="none">
                <a:solidFill>
                  <a:srgbClr val="FFFFFF"/>
                </a:solidFill>
                <a:latin typeface="Calibri"/>
              </a:rPr>
              <a:t>clonidine o.2 mg</a:t>
            </a:r>
            <a:br/>
            <a:r>
              <a:rPr b="false" i="false" strike="noStrike" sz="1200" u="none">
                <a:solidFill>
                  <a:srgbClr val="FFFFFF"/>
                </a:solidFill>
                <a:latin typeface="Calibri"/>
              </a:rPr>
              <a:t>It isn't the optimal way to eat a coffe beans for you to simply really carefully targeted</a:t>
            </a:r>
            <a:br/>
            <a:r>
              <a:rPr b="false" i="false" strike="noStrike" sz="1200" u="none">
                <a:solidFill>
                  <a:srgbClr val="FFFFFF"/>
                </a:solidFill>
                <a:latin typeface="Calibri"/>
              </a:rPr>
              <a:t>clonidine tablet in india</a:t>
            </a:r>
            <a:br/>
            <a:r>
              <a:rPr b="false" i="false" strike="noStrike" sz="1200" u="none">
                <a:solidFill>
                  <a:srgbClr val="FFFFFF"/>
                </a:solidFill>
                <a:latin typeface="Calibri"/>
              </a:rPr>
              <a:t>clonidine hcl 0.1 mg en espanol</a:t>
            </a:r>
            <a:br/>
            <a:r>
              <a:rPr b="false" i="false" strike="noStrike" sz="1200" u="none">
                <a:solidFill>
                  <a:srgbClr val="FFFFFF"/>
                </a:solidFill>
                <a:latin typeface="Calibri"/>
              </a:rPr>
              <a:t>Talk to your doctor and decide whom to call and what to do in case of an emergency after taking mifepristone</a:t>
            </a:r>
            <a:br/>
            <a:r>
              <a:rPr b="false" i="false" strike="noStrike" sz="1200" u="none">
                <a:solidFill>
                  <a:srgbClr val="FFFFFF"/>
                </a:solidFill>
                <a:latin typeface="Calibri"/>
              </a:rPr>
              <a:t>will clonidine hydrochloride get you high</a:t>
            </a:r>
            <a:br/>
            <a:r>
              <a:rPr b="false" i="false" strike="noStrike" sz="1200" u="none">
                <a:solidFill>
                  <a:srgbClr val="FFFFFF"/>
                </a:solidFill>
                <a:latin typeface="Calibri"/>
              </a:rPr>
              <a:t>clonidine patch cost</a:t>
            </a:r>
            <a:br/>
            <a:r>
              <a:rPr b="false" i="false" strike="noStrike" sz="1200" u="none">
                <a:solidFill>
                  <a:srgbClr val="FFFFFF"/>
                </a:solidFill>
                <a:latin typeface="Calibri"/>
              </a:rPr>
              <a:t>clonidine dose for hot flashes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clonidine patch application</a:t>
            </a:r>
            <a:br/>
            <a:r>
              <a:rPr b="false" i="false" strike="noStrike" sz="1200" u="none">
                <a:solidFill>
                  <a:srgbClr val="FFFFFF"/>
                </a:solidFill>
                <a:latin typeface="Calibri"/>
              </a:rPr>
              <a:t>clonidine hcl 0.1 mg tablet espanol</a:t>
            </a:r>
            <a:br/>
            <a:r>
              <a:rPr b="false" i="false" strike="noStrike" sz="1200" u="none">
                <a:solidFill>
                  <a:srgbClr val="FFFFFF"/>
                </a:solidFill>
                <a:latin typeface="Calibri"/>
              </a:rPr>
              <a:t>cheap clonidine online</a:t>
            </a:r>
            <a:br/>
            <a:r>
              <a:rPr b="false" i="false" strike="noStrike" sz="1200" u="none">
                <a:solidFill>
                  <a:srgbClr val="FFFFFF"/>
                </a:solidFill>
                <a:latin typeface="Calibri"/>
              </a:rPr>
              <a:t>clonidine 0.1mg tablet</a:t>
            </a:r>
            <a:br/>
            <a:r>
              <a:rPr b="false" i="false" strike="noStrike" sz="1200" u="none">
                <a:solidFill>
                  <a:srgbClr val="FFFFFF"/>
                </a:solidFill>
                <a:latin typeface="Calibri"/>
              </a:rPr>
              <a:t>clonidine 0.5 mg</a:t>
            </a:r>
            <a:br/>
            <a:r>
              <a:rPr b="false" i="false" strike="noStrike" sz="1200" u="none">
                <a:solidFill>
                  <a:srgbClr val="FFFFFF"/>
                </a:solidFill>
                <a:latin typeface="Calibri"/>
              </a:rPr>
              <a:t>clonidine tablet</a:t>
            </a:r>
            <a:br/>
            <a:r>
              <a:rPr b="false" i="false" strike="noStrike" sz="1200" u="none">
                <a:solidFill>
                  <a:srgbClr val="FFFFFF"/>
                </a:solidFill>
                <a:latin typeface="Calibri"/>
              </a:rPr>
              <a:t>clonidine tablets for hot flushes</a:t>
            </a:r>
            <a:br/>
            <a:r>
              <a:rPr b="false" i="false" strike="noStrike" sz="1200" u="none">
                <a:solidFill>
                  <a:srgbClr val="FFFFFF"/>
                </a:solidFill>
                <a:latin typeface="Calibri"/>
              </a:rPr>
              <a:t>what is clonidine hcl 0.1 mg used for</a:t>
            </a:r>
            <a:br/>
            <a:r>
              <a:rPr b="false" i="false" strike="noStrike" sz="1200" u="none">
                <a:solidFill>
                  <a:srgbClr val="FFFFFF"/>
                </a:solidFill>
                <a:latin typeface="Calibri"/>
              </a:rPr>
              <a:t>Since Sarcoptes scabiei is easily transmitted between animals, all dogs in contact with an infected animal should also be treated</a:t>
            </a:r>
            <a:br/>
            <a:r>
              <a:rPr b="false" i="false" strike="noStrike" sz="1200" u="none">
                <a:solidFill>
                  <a:srgbClr val="FFFFFF"/>
                </a:solidFill>
                <a:latin typeface="Calibri"/>
              </a:rPr>
              <a:t>buy clonidine online canada</a:t>
            </a:r>
            <a:br/>
            <a:r>
              <a:rPr b="false" i="false" strike="noStrike" sz="1200" u="none">
                <a:solidFill>
                  <a:srgbClr val="FFFFFF"/>
                </a:solidFill>
                <a:latin typeface="Calibri"/>
              </a:rPr>
              <a:t>I have gone days without washing my face (not my choice, had to) and it wasnt oily at all...if it was me in the past, my face probably would have been a mirror and covered with new zits.</a:t>
            </a:r>
            <a:br/>
            <a:r>
              <a:rPr b="false" i="false" strike="noStrike" sz="1200" u="none">
                <a:solidFill>
                  <a:srgbClr val="FFFFFF"/>
                </a:solidFill>
                <a:latin typeface="Calibri"/>
              </a:rPr>
              <a:t>arkamin clonidine tablets ip</a:t>
            </a:r>
            <a:br/>
            <a:r>
              <a:rPr b="false" i="false" strike="noStrike" sz="1200" u="none">
                <a:solidFill>
                  <a:srgbClr val="FFFFFF"/>
                </a:solidFill>
                <a:latin typeface="Calibri"/>
              </a:rPr>
              <a:t>My anxiety is so high and the panic that sets In and I don&amp;#39;t know how to break the circle but with his help and understanding why I am like I am I feel I can and will beat this</a:t>
            </a:r>
            <a:br/>
            <a:r>
              <a:rPr b="false" i="false" strike="noStrike" sz="1200" u="none">
                <a:solidFill>
                  <a:srgbClr val="FFFFFF"/>
                </a:solidFill>
                <a:latin typeface="Calibri"/>
              </a:rPr>
              <a:t>clonidine 0.1 mg tablets</a:t>
            </a:r>
            <a:br/>
            <a:r>
              <a:rPr b="false" i="false" strike="noStrike" sz="1200" u="none">
                <a:solidFill>
                  <a:srgbClr val="FFFFFF"/>
                </a:solidFill>
                <a:latin typeface="Calibri"/>
              </a:rPr>
              <a:t>what is clonidine hcl used for</a:t>
            </a:r>
            <a:br/>
            <a:r>
              <a:rPr b="false" i="false" strike="noStrike" sz="1200" u="none">
                <a:solidFill>
                  <a:srgbClr val="FFFFFF"/>
                </a:solidFill>
                <a:latin typeface="Calibri"/>
              </a:rPr>
              <a:t>clonidine hydrochloride 0.1 mg</a:t>
            </a:r>
            <a:br/>
            <a:r>
              <a:rPr b="false" i="false" strike="noStrike" sz="1200" u="none">
                <a:solidFill>
                  <a:srgbClr val="FFFFFF"/>
                </a:solidFill>
                <a:latin typeface="Calibri"/>
              </a:rPr>
              <a:t>My TSh is &lt;0.03 so is too low and is called surpressed</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clonidine dosage anxiety</a:t>
            </a:r>
            <a:br/>
            <a:r>
              <a:rPr b="false" i="false" strike="noStrike" sz="1200" u="none">
                <a:solidFill>
                  <a:srgbClr val="FFFFFF"/>
                </a:solidFill>
                <a:latin typeface="Calibri"/>
              </a:rPr>
              <a:t>catapres clonidine 150 mcg</a:t>
            </a:r>
            <a:br/>
            <a:r>
              <a:rPr b="false" i="false" strike="noStrike" sz="1200" u="none">
                <a:solidFill>
                  <a:srgbClr val="FFFFFF"/>
                </a:solidFill>
                <a:latin typeface="Calibri"/>
              </a:rPr>
              <a:t>Oh my I been using this nasty drug for about 2 years</a:t>
            </a:r>
            <a:br/>
            <a:r>
              <a:rPr b="false" i="false" strike="noStrike" sz="1200" u="none">
                <a:solidFill>
                  <a:srgbClr val="FFFFFF"/>
                </a:solidFill>
                <a:latin typeface="Calibri"/>
              </a:rPr>
              <a:t>clonidine hcl 0.1 mg tabl</a:t>
            </a:r>
            <a:br/>
            <a:r>
              <a:rPr b="false" i="false" strike="noStrike" sz="1200" u="none">
                <a:solidFill>
                  <a:srgbClr val="FFFFFF"/>
                </a:solidFill>
                <a:latin typeface="Calibri"/>
              </a:rPr>
              <a:t>Late in 2012, the National Institutes of Health funded a study called CHAMP (CHildhood and Adolescent Migraine Prevention)</a:t>
            </a:r>
            <a:br/>
            <a:r>
              <a:rPr b="false" i="false" strike="noStrike" sz="1200" u="none">
                <a:solidFill>
                  <a:srgbClr val="FFFFFF"/>
                </a:solidFill>
                <a:latin typeface="Calibri"/>
              </a:rPr>
              <a:t>clonidine catapres 75mcg</a:t>
            </a:r>
            <a:br/>
            <a:r>
              <a:rPr b="false" i="false" strike="noStrike" sz="1200" u="none">
                <a:solidFill>
                  <a:srgbClr val="FFFFFF"/>
                </a:solidFill>
                <a:latin typeface="Calibri"/>
              </a:rPr>
              <a:t>In both Europe and the US, Exforge has been approved for patients whose blood pressure is not adequately controlled by through angiotensin receptor blockers or calcium channel blockers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2015-12-20T01:16:44+04:00</dcterms:created>
  <dcterms:modified xsi:type="dcterms:W3CDTF">2015-12-20T01:16:44+04:00</dcterms:modified>
  <dc:title>Clonidine 0.1mg Cpt Code - What Is Clonidine Hcl</dc:title>
  <dc:description>Clonidine hydrochloride tablets 0.1mg, buy clonidine patches online, clonidine hcl 0.1 mg adhd, clonidine catapres sublingual, clonidine patch cheap, clonidine hydrochloride msds, clonidine tablet to patch conversion</dc:description>
  <dc:subject>Clonidine 0.1mg Cpt Code - What Is Clonidine Hcl</dc:subject>
  <cp:keywords>clonidine hydrochloride tablets 0.1 mg, clonidine hydrochloride uses, clonidine buy online, clonidine transdermal patch package insert, clonidine 0.1mg tablets, what is clonidine hydrochloride, clonidine 0.1, clonidine hcl 0.1 mg en espanol, arkamin clonidine tablets ip, what is clonidine hcl used for</cp:keywords>
  <cp:category/>
</cp:coreProperties>
</file>