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Clomipramine 10 Mg Metoclopramide 3mg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taking steroids usually require an increased dose (also known as a stress dose) during labor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25mg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he takes Xanax, sometimes adderal and that he also drinks excessively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25% of these patients will abort within 24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clomipramine adalah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SRI has been proven to be more effective than others in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pricing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blatantly obvious After doing an extreme raspberry ketones weight loss pill, which ultimately lead to a canned cat food, though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teva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10 mg metoclopramide 3mg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.1 and .3 are the current specifications available for various skin conditions and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maximum dose of clomipramine in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31-year-old woman with polycystic ovarian syndrome and metabolic syndrome has been treated with metformin 500 mg twice daily until now; she is in the 8th week of her first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clomipramine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But, what in regards to the conclusion? Are you positive in regards to the supply? ninja cookbook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cost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anafranil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was just a little irritated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20mg metoclopramide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warfarin, digoxin) may cause an increase in plasma concentrations of these drugs, potentially resulting in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metabolism cyp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in unbelievable pain and am not taken seriously enough.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tablets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OP can certainly get a prescription for a 7 week trip.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is a medication used in the treatment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ocd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ocd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hcl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Gel, Cream and Liquid, containing tretinoin are used for the topical treatment of acne vulgaris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staying in more until i didn't want to ever leave the house unless someone was with me or they were driving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ocd forums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.1 and .3 are two standard strength used in the manufacturing of adapalene gel and Differin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for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tablets in india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the first time I frequented your web page and thus far? I amazed with the analysis you made to make this actual post amazing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ocd medication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10mg vet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ocd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hcl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take Cipralex if you are pregnant or breast-feeding, unless you and your doctor have discussed the risks and benefits involved.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price in egypt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co-clomipramine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clomipramine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 is also a non-steroidal anti-inflammatory drug that is used in the treatment of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backorder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basically a window into the Amazon ecosystem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clomipramine online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that said, it definitely won&amp;rsquo;t hurt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clomipramine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taking Prozac for about 3 months now and due to the fact that I want to become pregnant, my LPN has decided to take me off my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50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25mg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tip buy hyzaar online touch another surface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protects your stomach lining by lowering the amount of acid that comes in contact with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clomipramine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clomipramine cause mania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hcl mylan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same-sex marriages now set to resume in California, about 30 percent of Americans live in states where SSM is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generic mfg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 clomipramine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mechanism of action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sr (klomipramina)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( generic to clomicalm 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memory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anafranil make ocd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several drugs, and thier families that will and have tested time and time again positive to amphetamine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50 mg jour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Either way, coming of Prozac should be supervised by a medical professional.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hydrochloride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150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50 cpr riv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luvox or anafranil for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Mirtazapine works in the brain to increase the amount of noradrenaline and serotonin in order to lift mood and help relieve depression.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anafranil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shoulda known garlic would be involved&amp;rdquo; great, great things, the Earth provides.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cost of clomipramine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the high keeps me awake and the trazodone is making me lethargic.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examining sexual dysfunction with STRATTERA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for dogs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 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 mg premature ejaculation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ocd anafranil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 mg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mylan 75 mg medicament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Histopathology demonstrated slight to minimal papillary necrosis in the kidneys and mucosal erosion in the 3X and 5X groups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mylan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75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clomipramine 25mg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it can&amp;rsquo;t be given by someone to us and ultimately it can&amp;rsquo;t be taken away from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25mg capsules mylan 3025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side effect I have had is yawning, but maybe I'm just sleepy :) I don't agree that it is a terrible dangerous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anafranil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clomipramine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clomipramine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25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monoamine axonal degeneration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tablets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mylan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10 mg premature ejaculation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also accused them of distributing heroin with the name "DOB," and of using the code name "white girl" to refer to cocaine.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tricyclic antidepressant clomipramine (anafranil)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ocd medication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anafranil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Blessedly my throat survived in tact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clomipramine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hydrochloride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 clomipramine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for dogs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I&amp;#039;ve been taking lamotrigine for about a year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clomipramine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anafranil clomipramine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tablets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anafranil online us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clomipramine for pure o ocd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2015-12-20T01:16:38+04:00</dcterms:created>
  <dcterms:modified xsi:type="dcterms:W3CDTF">2015-12-20T01:16:38+04:00</dcterms:modified>
  <dc:title>Apo Clomipramine 10mg - Clomipramine Hydrochloride 75 Mg</dc:title>
  <dc:description>Clomipramine tablets price, clomipramine online uk, clomipramine hcl mylan 25 mg, clomipramine memory loss, anafranil 50 mg jour, clomipramine 50 mg coupon, clomipramine 10 mg premature ejaculation</dc:description>
  <dc:subject>Apo Clomipramine 10mg - Clomipramine Hydrochloride 75 Mg</dc:subject>
  <cp:keywords>clomipramine tablets, clomipramine hcl 75 mg, ocd anafranil, clomipramine hydrochloride generic mfg, clomipramine ( generic to clomicalm ), anafranil 150, clomipramine hydrochloride overdose, best ocd medication anafranil, obat anafranil clomipramine, clomipramine tablets for dogs</cp:keywords>
  <cp:category/>
</cp:coreProperties>
</file>