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Clomipramine Anafranil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clomipramine 25 mg mylan</a:t>
            </a:r>
            <a:br/>
            <a:r>
              <a:rPr b="false" i="false" strike="noStrike" sz="1200" u="none">
                <a:solidFill>
                  <a:srgbClr val="FFFFFF"/>
                </a:solidFill>
                <a:latin typeface="Calibri"/>
              </a:rPr>
              <a:t>anafranil buy</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clomipramine 50 mg per tablet</a:t>
            </a:r>
            <a:br/>
            <a:r>
              <a:rPr b="false" i="false" strike="noStrike" sz="1200" u="none">
                <a:solidFill>
                  <a:srgbClr val="FFFFFF"/>
                </a:solidFill>
                <a:latin typeface="Calibri"/>
              </a:rPr>
              <a:t>cheap anafranil</a:t>
            </a:r>
            <a:br/>
            <a:r>
              <a:rPr b="false" i="false" strike="noStrike" sz="1200" u="none">
                <a:solidFill>
                  <a:srgbClr val="FFFFFF"/>
                </a:solidFill>
                <a:latin typeface="Calibri"/>
              </a:rPr>
              <a:t>clomipramine 25 mg</a:t>
            </a:r>
            <a:br/>
            <a:r>
              <a:rPr b="false" i="false" strike="noStrike" sz="1200" u="none">
                <a:solidFill>
                  <a:srgbClr val="FFFFFF"/>
                </a:solidFill>
                <a:latin typeface="Calibri"/>
              </a:rPr>
              <a:t>will monitor any side effects you have if any</a:t>
            </a:r>
            <a:br/>
            <a:r>
              <a:rPr b="false" i="false" strike="noStrike" sz="1200" u="none">
                <a:solidFill>
                  <a:srgbClr val="FFFFFF"/>
                </a:solidFill>
                <a:latin typeface="Calibri"/>
              </a:rPr>
              <a:t>why has clomipramine price increase</a:t>
            </a:r>
            <a:br/>
            <a:r>
              <a:rPr b="false" i="false" strike="noStrike" sz="1200" u="none">
                <a:solidFill>
                  <a:srgbClr val="FFFFFF"/>
                </a:solidFill>
                <a:latin typeface="Calibri"/>
              </a:rPr>
              <a:t>clomipramine hydrochloride</a:t>
            </a:r>
            <a:br/>
            <a:r>
              <a:rPr b="false" i="false" strike="noStrike" sz="1200" u="none">
                <a:solidFill>
                  <a:srgbClr val="FFFFFF"/>
                </a:solidFill>
                <a:latin typeface="Calibri"/>
              </a:rPr>
              <a:t>clomipramine best for ocd</a:t>
            </a:r>
            <a:br/>
            <a:r>
              <a:rPr b="false" i="false" strike="noStrike" sz="1200" u="none">
                <a:solidFill>
                  <a:srgbClr val="FFFFFF"/>
                </a:solidFill>
                <a:latin typeface="Calibri"/>
              </a:rPr>
              <a:t>anafranil 50 mg fiyat俚anafranil 50 mg kullananlar</a:t>
            </a:r>
            <a:br/>
            <a:r>
              <a:rPr b="false" i="false" strike="noStrike" sz="1200" u="none">
                <a:solidFill>
                  <a:srgbClr val="FFFFFF"/>
                </a:solidFill>
                <a:latin typeface="Calibri"/>
              </a:rPr>
              <a:t>clomipramine no prescription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clomipramine ocd treatment</a:t>
            </a:r>
            <a:br/>
            <a:r>
              <a:rPr b="false" i="false" strike="noStrike" sz="1200" u="none">
                <a:solidFill>
                  <a:srgbClr val="FFFFFF"/>
                </a:solidFill>
                <a:latin typeface="Calibri"/>
              </a:rPr>
              <a:t>anafranil price</a:t>
            </a:r>
            <a:br/>
            <a:r>
              <a:rPr b="false" i="false" strike="noStrike" sz="1200" u="none">
                <a:solidFill>
                  <a:srgbClr val="FFFFFF"/>
                </a:solidFill>
                <a:latin typeface="Calibri"/>
              </a:rPr>
              <a:t>clomipramine 20mg</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clomipramine for ocd dosage</a:t>
            </a:r>
            <a:br/>
            <a:r>
              <a:rPr b="false" i="false" strike="noStrike" sz="1200" u="none">
                <a:solidFill>
                  <a:srgbClr val="FFFFFF"/>
                </a:solidFill>
                <a:latin typeface="Calibri"/>
              </a:rPr>
              <a:t>clomipramine mania</a:t>
            </a:r>
            <a:br/>
            <a:r>
              <a:rPr b="false" i="false" strike="noStrike" sz="1200" u="none">
                <a:solidFill>
                  <a:srgbClr val="FFFFFF"/>
                </a:solidFill>
                <a:latin typeface="Calibri"/>
              </a:rPr>
              <a:t>clomipramine 10 mg for dogs</a:t>
            </a:r>
            <a:br/>
            <a:r>
              <a:rPr b="false" i="false" strike="noStrike" sz="1200" u="none">
                <a:solidFill>
                  <a:srgbClr val="FFFFFF"/>
                </a:solidFill>
                <a:latin typeface="Calibri"/>
              </a:rPr>
              <a:t>Antimicrobial synergy has been shown in vitro for many of these organisms.</a:t>
            </a:r>
            <a:br/>
            <a:r>
              <a:rPr b="false" i="false" strike="noStrike" sz="1200" u="none">
                <a:solidFill>
                  <a:srgbClr val="FFFFFF"/>
                </a:solidFill>
                <a:latin typeface="Calibri"/>
              </a:rPr>
              <a:t>buy clomipramine australia</a:t>
            </a:r>
            <a:br/>
            <a:r>
              <a:rPr b="false" i="false" strike="noStrike" sz="1200" u="none">
                <a:solidFill>
                  <a:srgbClr val="FFFFFF"/>
                </a:solidFill>
                <a:latin typeface="Calibri"/>
              </a:rPr>
              <a:t>Irbesartan Winthrop no debe utilizarse en personas hipersensibles (al&amp;eacute;rgicas) al irbesartn o cualquiera de los dems componentes</a:t>
            </a:r>
            <a:br/>
            <a:r>
              <a:rPr b="false" i="false" strike="noStrike" sz="1200" u="none">
                <a:solidFill>
                  <a:srgbClr val="FFFFFF"/>
                </a:solidFill>
                <a:latin typeface="Calibri"/>
              </a:rPr>
              <a:t>clomipramine ocd dose</a:t>
            </a:r>
            <a:br/>
            <a:r>
              <a:rPr b="false" i="false" strike="noStrike" sz="1200" u="none">
                <a:solidFill>
                  <a:srgbClr val="FFFFFF"/>
                </a:solidFill>
                <a:latin typeface="Calibri"/>
              </a:rPr>
              <a:t>50 mg clomipramine</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clomipramine hydrochloride 10 mg</a:t>
            </a:r>
            <a:br/>
            <a:r>
              <a:rPr b="false" i="false" strike="noStrike" sz="1200" u="none">
                <a:solidFill>
                  <a:srgbClr val="FFFFFF"/>
                </a:solidFill>
                <a:latin typeface="Calibri"/>
              </a:rPr>
              <a:t>effectiveness of clomipramine for ocd</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clomipramine 10 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clomipramine for dogs price</a:t>
            </a:r>
            <a:br/>
            <a:r>
              <a:rPr b="false" i="false" strike="noStrike" sz="1200" u="none">
                <a:solidFill>
                  <a:srgbClr val="FFFFFF"/>
                </a:solidFill>
                <a:latin typeface="Calibri"/>
              </a:rPr>
              <a:t>anafranil price increase</a:t>
            </a:r>
            <a:br/>
            <a:r>
              <a:rPr b="false" i="false" strike="noStrike" sz="1200" u="none">
                <a:solidFill>
                  <a:srgbClr val="FFFFFF"/>
                </a:solidFill>
                <a:latin typeface="Calibri"/>
              </a:rPr>
              <a:t>apo clomipramine 50 mg</a:t>
            </a:r>
            <a:br/>
            <a:r>
              <a:rPr b="false" i="false" strike="noStrike" sz="1200" u="none">
                <a:solidFill>
                  <a:srgbClr val="FFFFFF"/>
                </a:solidFill>
                <a:latin typeface="Calibri"/>
              </a:rPr>
              <a:t>anafranil for ocd reviews</a:t>
            </a:r>
            <a:br/>
            <a:r>
              <a:rPr b="false" i="false" strike="noStrike" sz="1200" u="none">
                <a:solidFill>
                  <a:srgbClr val="FFFFFF"/>
                </a:solidFill>
                <a:latin typeface="Calibri"/>
              </a:rPr>
              <a:t>clomipramine hydrochloride dosage for dogs</a:t>
            </a:r>
            <a:br/>
            <a:r>
              <a:rPr b="false" i="false" strike="noStrike" sz="1200" u="none">
                <a:solidFill>
                  <a:srgbClr val="FFFFFF"/>
                </a:solidFill>
                <a:latin typeface="Calibri"/>
              </a:rPr>
              <a:t>Neben der betrtlichen emotionalen Komponente (intensive Mutter-Kind-Bindung) profitiert auch die Mutter in mehrfacher Hinsicht vom Stillen</a:t>
            </a:r>
            <a:br/>
            <a:r>
              <a:rPr b="false" i="false" strike="noStrike" sz="1200" u="none">
                <a:solidFill>
                  <a:srgbClr val="FFFFFF"/>
                </a:solidFill>
                <a:latin typeface="Calibri"/>
              </a:rPr>
              <a:t>clomipramine hydrochloride generic</a:t>
            </a:r>
            <a:br/>
            <a:r>
              <a:rPr b="false" i="false" strike="noStrike" sz="1200" u="none">
                <a:solidFill>
                  <a:srgbClr val="FFFFFF"/>
                </a:solidFill>
                <a:latin typeface="Calibri"/>
              </a:rPr>
              <a:t>clomipramine 10 mg tablets</a:t>
            </a:r>
            <a:br/>
            <a:r>
              <a:rPr b="false" i="false" strike="noStrike" sz="1200" u="none">
                <a:solidFill>
                  <a:srgbClr val="FFFFFF"/>
                </a:solidFill>
                <a:latin typeface="Calibri"/>
              </a:rPr>
              <a:t>anafranil 50 mg yan etkileri</a:t>
            </a:r>
            <a:br/>
            <a:r>
              <a:rPr b="false" i="false" strike="noStrike" sz="1200" u="none">
                <a:solidFill>
                  <a:srgbClr val="FFFFFF"/>
                </a:solidFill>
                <a:latin typeface="Calibri"/>
              </a:rPr>
              <a:t>apo-clomipramine 25mg</a:t>
            </a:r>
            <a:br/>
            <a:r>
              <a:rPr b="false" i="false" strike="noStrike" sz="1200" u="none">
                <a:solidFill>
                  <a:srgbClr val="FFFFFF"/>
                </a:solidFill>
                <a:latin typeface="Calibri"/>
              </a:rPr>
              <a:t>Finasteride treats male pattern hair loss by blocking the body's production of a male hormone in the scalp that stops hair growth.</a:t>
            </a:r>
            <a:br/>
            <a:r>
              <a:rPr b="false" i="false" strike="noStrike" sz="1200" u="none">
                <a:solidFill>
                  <a:srgbClr val="FFFFFF"/>
                </a:solidFill>
                <a:latin typeface="Calibri"/>
              </a:rPr>
              <a:t>clomipramine anafranil ocd</a:t>
            </a:r>
            <a:br/>
            <a:r>
              <a:rPr b="false" i="false" strike="noStrike" sz="1200" u="none">
                <a:solidFill>
                  <a:srgbClr val="FFFFFF"/>
                </a:solidFill>
                <a:latin typeface="Calibri"/>
              </a:rPr>
              <a:t>anafranil 25mg clomipramine hydrochl</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clomipramine hydrochloride 10mg</a:t>
            </a:r>
            <a:br/>
            <a:r>
              <a:rPr b="false" i="false" strike="noStrike" sz="1200" u="none">
                <a:solidFill>
                  <a:srgbClr val="FFFFFF"/>
                </a:solidFill>
                <a:latin typeface="Calibri"/>
              </a:rPr>
              <a:t>anafranil clomipramine reviews</a:t>
            </a:r>
            <a:br/>
            <a:r>
              <a:rPr b="false" i="false" strike="noStrike" sz="1200" u="none">
                <a:solidFill>
                  <a:srgbClr val="FFFFFF"/>
                </a:solidFill>
                <a:latin typeface="Calibri"/>
              </a:rPr>
              <a:t>More frequent liver chemistry monitoring is also indicated when the dosage is increased or if the patient is taking concomitant hepatotoxic medications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clomipramine</a:t>
            </a:r>
            <a:br/>
            <a:r>
              <a:rPr b="false" i="false" strike="noStrike" sz="1200" u="none">
                <a:solidFill>
                  <a:srgbClr val="FFFFFF"/>
                </a:solidFill>
                <a:latin typeface="Calibri"/>
              </a:rPr>
              <a:t>anafranil for ocd</a:t>
            </a:r>
            <a:br/>
            <a:r>
              <a:rPr b="false" i="false" strike="noStrike" sz="1200" u="none">
                <a:solidFill>
                  <a:srgbClr val="FFFFFF"/>
                </a:solidFill>
                <a:latin typeface="Calibri"/>
              </a:rPr>
              <a:t>metabolisme clomipramine</a:t>
            </a:r>
            <a:br/>
            <a:r>
              <a:rPr b="false" i="false" strike="noStrike" sz="1200" u="none">
                <a:solidFill>
                  <a:srgbClr val="FFFFFF"/>
                </a:solidFill>
                <a:latin typeface="Calibri"/>
              </a:rPr>
              <a:t>clomipramine price at walmart</a:t>
            </a:r>
            <a:br/>
            <a:r>
              <a:rPr b="false" i="false" strike="noStrike" sz="1200" u="none">
                <a:solidFill>
                  <a:srgbClr val="FFFFFF"/>
                </a:solidFill>
                <a:latin typeface="Calibri"/>
              </a:rPr>
              <a:t>clomipramine 10 mg capsules</a:t>
            </a:r>
            <a:br/>
            <a:r>
              <a:rPr b="false" i="false" strike="noStrike" sz="1200" u="none">
                <a:solidFill>
                  <a:srgbClr val="FFFFFF"/>
                </a:solidFill>
                <a:latin typeface="Calibri"/>
              </a:rPr>
              <a:t>clomipramine ocd</a:t>
            </a:r>
            <a:br/>
            <a:r>
              <a:rPr b="false" i="false" strike="noStrike" sz="1200" u="none">
                <a:solidFill>
                  <a:srgbClr val="FFFFFF"/>
                </a:solidFill>
                <a:latin typeface="Calibri"/>
              </a:rPr>
              <a:t>anafranil clomipramine hydrochloride</a:t>
            </a:r>
            <a:br/>
            <a:r>
              <a:rPr b="false" i="false" strike="noStrike" sz="1200" u="none">
                <a:solidFill>
                  <a:srgbClr val="FFFFFF"/>
                </a:solidFill>
                <a:latin typeface="Calibri"/>
              </a:rPr>
              <a:t>does clomipramine cause memory loss</a:t>
            </a:r>
            <a:br/>
            <a:r>
              <a:rPr b="false" i="false" strike="noStrike" sz="1200" u="none">
                <a:solidFill>
                  <a:srgbClr val="FFFFFF"/>
                </a:solidFill>
                <a:latin typeface="Calibri"/>
              </a:rPr>
              <a:t>Tell your health-care provider if you have a family history of breast cancer or if you have had breast nodules or an abnormal mammogram</a:t>
            </a:r>
            <a:br/>
            <a:r>
              <a:rPr b="false" i="false" strike="noStrike" sz="1200" u="none">
                <a:solidFill>
                  <a:srgbClr val="FFFFFF"/>
                </a:solidFill>
                <a:latin typeface="Calibri"/>
              </a:rPr>
              <a:t>anafranil clomipramine forums</a:t>
            </a:r>
            <a:br/>
            <a:r>
              <a:rPr b="false" i="false" strike="noStrike" sz="1200" u="none">
                <a:solidFill>
                  <a:srgbClr val="FFFFFF"/>
                </a:solidFill>
                <a:latin typeface="Calibri"/>
              </a:rPr>
              <a:t>clomipramine hydrochloride msds</a:t>
            </a:r>
            <a:br/>
            <a:r>
              <a:rPr b="false" i="false" strike="noStrike" sz="1200" u="none">
                <a:solidFill>
                  <a:srgbClr val="FFFFFF"/>
                </a:solidFill>
                <a:latin typeface="Calibri"/>
              </a:rPr>
              <a:t>anafranil 150 mg kullananlar</a:t>
            </a:r>
            <a:br/>
            <a:r>
              <a:rPr b="false" i="false" strike="noStrike" sz="1200" u="none">
                <a:solidFill>
                  <a:srgbClr val="FFFFFF"/>
                </a:solidFill>
                <a:latin typeface="Calibri"/>
              </a:rPr>
              <a:t>clomipramine for dogs best price</a:t>
            </a:r>
            <a:br/>
            <a:r>
              <a:rPr b="false" i="false" strike="noStrike" sz="1200" u="none">
                <a:solidFill>
                  <a:srgbClr val="FFFFFF"/>
                </a:solidFill>
                <a:latin typeface="Calibri"/>
              </a:rPr>
              <a:t>buy clomipramine online</a:t>
            </a:r>
            <a:br/>
            <a:r>
              <a:rPr b="false" i="false" strike="noStrike" sz="1200" u="none">
                <a:solidFill>
                  <a:srgbClr val="FFFFFF"/>
                </a:solidFill>
                <a:latin typeface="Calibri"/>
              </a:rPr>
              <a:t>clomipramine hcl 10 mg</a:t>
            </a:r>
            <a:br/>
            <a:r>
              <a:rPr b="false" i="false" strike="noStrike" sz="1200" u="none">
                <a:solidFill>
                  <a:srgbClr val="FFFFFF"/>
                </a:solidFill>
                <a:latin typeface="Calibri"/>
              </a:rPr>
              <a:t>thuoc clomipramine 25-50 mg</a:t>
            </a:r>
            <a:br/>
            <a:r>
              <a:rPr b="false" i="false" strike="noStrike" sz="1200" u="none">
                <a:solidFill>
                  <a:srgbClr val="FFFFFF"/>
                </a:solidFill>
                <a:latin typeface="Calibri"/>
              </a:rPr>
              <a:t>generic clomipramine for dogs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clomipramine 20 mg tablets</a:t>
            </a:r>
            <a:br/>
            <a:r>
              <a:rPr b="false" i="false" strike="noStrike" sz="1200" u="none">
                <a:solidFill>
                  <a:srgbClr val="FFFFFF"/>
                </a:solidFill>
                <a:latin typeface="Calibri"/>
              </a:rPr>
              <a:t>clomipramine 25mg capsules</a:t>
            </a:r>
            <a:br/>
            <a:r>
              <a:rPr b="false" i="false" strike="noStrike" sz="1200" u="none">
                <a:solidFill>
                  <a:srgbClr val="FFFFFF"/>
                </a:solidFill>
                <a:latin typeface="Calibri"/>
              </a:rPr>
              <a:t>I don&amp;#039;t want to be a lab rat anymore either</a:t>
            </a:r>
            <a:br/>
            <a:r>
              <a:rPr b="false" i="false" strike="noStrike" sz="1200" u="none">
                <a:solidFill>
                  <a:srgbClr val="FFFFFF"/>
                </a:solidFill>
                <a:latin typeface="Calibri"/>
              </a:rPr>
              <a:t>clomipramine 10mg mylan</a:t>
            </a:r>
            <a:br/>
            <a:r>
              <a:rPr b="false" i="false" strike="noStrike" sz="1200" u="none">
                <a:solidFill>
                  <a:srgbClr val="FFFFFF"/>
                </a:solidFill>
                <a:latin typeface="Calibri"/>
              </a:rPr>
              <a:t>just kept saying I had a chemical imbalance and needed an AD blah blah blah</a:t>
            </a:r>
            <a:br/>
            <a:r>
              <a:rPr b="false" i="false" strike="noStrike" sz="1200" u="none">
                <a:solidFill>
                  <a:srgbClr val="FFFFFF"/>
                </a:solidFill>
                <a:latin typeface="Calibri"/>
              </a:rPr>
              <a:t>clomipramine metabolism</a:t>
            </a:r>
            <a:br/>
            <a:r>
              <a:rPr b="false" i="false" strike="noStrike" sz="1200" u="none">
                <a:solidFill>
                  <a:srgbClr val="FFFFFF"/>
                </a:solidFill>
                <a:latin typeface="Calibri"/>
              </a:rPr>
              <a:t>clomipramine 50 mg for dogs</a:t>
            </a:r>
            <a:br/>
            <a:r>
              <a:rPr b="false" i="false" strike="noStrike" sz="1200" u="none">
                <a:solidFill>
                  <a:srgbClr val="FFFFFF"/>
                </a:solidFill>
                <a:latin typeface="Calibri"/>
              </a:rPr>
              <a:t>clomipramine 20 mg metoclopramide 3mg</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clomipramine hcl msds</a:t>
            </a:r>
            <a:br/>
            <a:r>
              <a:rPr b="false" i="false" strike="noStrike" sz="1200" u="none">
                <a:solidFill>
                  <a:srgbClr val="FFFFFF"/>
                </a:solidFill>
                <a:latin typeface="Calibri"/>
              </a:rPr>
              <a:t>My babies are the result of Clomid</a:t>
            </a:r>
            <a:br/>
            <a:r>
              <a:rPr b="false" i="false" strike="noStrike" sz="1200" u="none">
                <a:solidFill>
                  <a:srgbClr val="FFFFFF"/>
                </a:solidFill>
                <a:latin typeface="Calibri"/>
              </a:rPr>
              <a:t>buy anafranil canada</a:t>
            </a:r>
            <a:br/>
            <a:r>
              <a:rPr b="false" i="false" strike="noStrike" sz="1200" u="none">
                <a:solidFill>
                  <a:srgbClr val="FFFFFF"/>
                </a:solidFill>
                <a:latin typeface="Calibri"/>
              </a:rPr>
              <a:t>I went to your psychopharmacist because I wanted ahead off Effexor after standing on it for 4 years</a:t>
            </a:r>
            <a:br/>
            <a:r>
              <a:rPr b="false" i="false" strike="noStrike" sz="1200" u="none">
                <a:solidFill>
                  <a:srgbClr val="FFFFFF"/>
                </a:solidFill>
                <a:latin typeface="Calibri"/>
              </a:rPr>
              <a:t>clomipramine ret 75 mg</a:t>
            </a:r>
            <a:br/>
            <a:r>
              <a:rPr b="false" i="false" strike="noStrike" sz="1200" u="none">
                <a:solidFill>
                  <a:srgbClr val="FFFFFF"/>
                </a:solidFill>
                <a:latin typeface="Calibri"/>
              </a:rPr>
              <a:t>With this, your doctor has to consider carefully the risks of giving you a dosage higher than prednisone 10mg versus the healing benefits.</a:t>
            </a:r>
            <a:br/>
            <a:r>
              <a:rPr b="false" i="false" strike="noStrike" sz="1200" u="none">
                <a:solidFill>
                  <a:srgbClr val="FFFFFF"/>
                </a:solidFill>
                <a:latin typeface="Calibri"/>
              </a:rPr>
              <a:t>apo-clomipramine 25 mg</a:t>
            </a:r>
            <a:br/>
            <a:r>
              <a:rPr b="false" i="false" strike="noStrike" sz="1200" u="none">
                <a:solidFill>
                  <a:srgbClr val="FFFFFF"/>
                </a:solidFill>
                <a:latin typeface="Calibri"/>
              </a:rPr>
              <a:t>online pharmacy anafranil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clomipramine 10 mg mylan</a:t>
            </a:r>
            <a:br/>
            <a:r>
              <a:rPr b="false" i="false" strike="noStrike" sz="1200" u="none">
                <a:solidFill>
                  <a:srgbClr val="FFFFFF"/>
                </a:solidFill>
                <a:latin typeface="Calibri"/>
              </a:rPr>
              <a:t>anafranil 75 mg price</a:t>
            </a:r>
            <a:br/>
            <a:r>
              <a:rPr b="false" i="false" strike="noStrike" sz="1200" u="none">
                <a:solidFill>
                  <a:srgbClr val="FFFFFF"/>
                </a:solidFill>
                <a:latin typeface="Calibri"/>
              </a:rPr>
              <a:t>clomipramine anafranil anxiety</a:t>
            </a:r>
            <a:br/>
            <a:r>
              <a:rPr b="false" i="false" strike="noStrike" sz="1200" u="none">
                <a:solidFill>
                  <a:srgbClr val="FFFFFF"/>
                </a:solidFill>
                <a:latin typeface="Calibri"/>
              </a:rPr>
              <a:t>clomipramine price increase</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clomipramine hcl 50mg for dogs</a:t>
            </a:r>
            <a:br/>
            <a:r>
              <a:rPr b="false" i="false" strike="noStrike" sz="1200" u="none">
                <a:solidFill>
                  <a:srgbClr val="FFFFFF"/>
                </a:solidFill>
                <a:latin typeface="Calibri"/>
              </a:rPr>
              <a:t>anafranil online</a:t>
            </a:r>
            <a:br/>
            <a:r>
              <a:rPr b="false" i="false" strike="noStrike" sz="1200" u="none">
                <a:solidFill>
                  <a:srgbClr val="FFFFFF"/>
                </a:solidFill>
                <a:latin typeface="Calibri"/>
              </a:rPr>
              <a:t>clomipramine for dogs ocd</a:t>
            </a:r>
            <a:br/>
            <a:r>
              <a:rPr b="false" i="false" strike="noStrike" sz="1200" u="none">
                <a:solidFill>
                  <a:srgbClr val="FFFFFF"/>
                </a:solidFill>
                <a:latin typeface="Calibri"/>
              </a:rPr>
              <a:t>300 mg clomipramine</a:t>
            </a:r>
            <a:br/>
            <a:r>
              <a:rPr b="false" i="false" strike="noStrike" sz="1200" u="none">
                <a:solidFill>
                  <a:srgbClr val="FFFFFF"/>
                </a:solidFill>
                <a:latin typeface="Calibri"/>
              </a:rPr>
              <a:t>100 mg clomipramine</a:t>
            </a:r>
            <a:br/>
            <a:r>
              <a:rPr b="false" i="false" strike="noStrike" sz="1200" u="none">
                <a:solidFill>
                  <a:srgbClr val="FFFFFF"/>
                </a:solidFill>
                <a:latin typeface="Calibri"/>
              </a:rPr>
              <a:t>clomipramine 10mg</a:t>
            </a:r>
            <a:br/>
            <a:r>
              <a:rPr b="false" i="false" strike="noStrike" sz="1200" u="none">
                <a:solidFill>
                  <a:srgbClr val="FFFFFF"/>
                </a:solidFill>
                <a:latin typeface="Calibri"/>
              </a:rPr>
              <a:t>anafranil clomipramine</a:t>
            </a:r>
            <a:br/>
            <a:r>
              <a:rPr b="false" i="false" strike="noStrike" sz="1200" u="none">
                <a:solidFill>
                  <a:srgbClr val="FFFFFF"/>
                </a:solidFill>
                <a:latin typeface="Calibri"/>
              </a:rPr>
              <a:t>clomipramine (anafranil) in india</a:t>
            </a:r>
            <a:br/>
            <a:r>
              <a:rPr b="false" i="false" strike="noStrike" sz="1200" u="none">
                <a:solidFill>
                  <a:srgbClr val="FFFFFF"/>
                </a:solidFill>
                <a:latin typeface="Calibri"/>
              </a:rPr>
              <a:t>READ these studies, take everything into account, read rebuttals to those stories</a:t>
            </a:r>
            <a:br/>
            <a:r>
              <a:rPr b="false" i="false" strike="noStrike" sz="1200" u="none">
                <a:solidFill>
                  <a:srgbClr val="FFFFFF"/>
                </a:solidFill>
                <a:latin typeface="Calibri"/>
              </a:rPr>
              <a:t>cost clomipramine</a:t>
            </a:r>
            <a:br/>
            <a:r>
              <a:rPr b="false" i="false" strike="noStrike" sz="1200" u="none">
                <a:solidFill>
                  <a:srgbClr val="FFFFFF"/>
                </a:solidFill>
                <a:latin typeface="Calibri"/>
              </a:rPr>
              <a:t>clomipramine 50 mg tablets</a:t>
            </a:r>
            <a:br/>
            <a:r>
              <a:rPr b="false" i="false" strike="noStrike" sz="1200" u="none">
                <a:solidFill>
                  <a:srgbClr val="FFFFFF"/>
                </a:solidFill>
                <a:latin typeface="Calibri"/>
              </a:rPr>
              <a:t>clomipramine buy canada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clomipramine hcl 25 mg</a:t>
            </a:r>
            <a:br/>
            <a:r>
              <a:rPr b="false" i="false" strike="noStrike" sz="1200" u="none">
                <a:solidFill>
                  <a:srgbClr val="FFFFFF"/>
                </a:solidFill>
                <a:latin typeface="Calibri"/>
              </a:rPr>
              <a:t>In the CAPRICORN trial of survivors of an acute myocardial infarction, hypotension or postural hypotension occurred in 20.2% of subjects receiving Coreg compared with 12.6% of placebo subjects</a:t>
            </a:r>
            <a:br/>
            <a:r>
              <a:rPr b="false" i="false" strike="noStrike" sz="1200" u="none">
                <a:solidFill>
                  <a:srgbClr val="FFFFFF"/>
                </a:solidFill>
                <a:latin typeface="Calibri"/>
              </a:rPr>
              <a:t>clomipramine cost for dogs</a:t>
            </a:r>
            <a:br/>
            <a:r>
              <a:rPr b="false" i="false" strike="noStrike" sz="1200" u="none">
                <a:solidFill>
                  <a:srgbClr val="FFFFFF"/>
                </a:solidFill>
                <a:latin typeface="Calibri"/>
              </a:rPr>
              <a:t>clomipramine generic</a:t>
            </a:r>
            <a:br/>
            <a:r>
              <a:rPr b="false" i="false" strike="noStrike" sz="1200" u="none">
                <a:solidFill>
                  <a:srgbClr val="FFFFFF"/>
                </a:solidFill>
                <a:latin typeface="Calibri"/>
              </a:rPr>
              <a:t>buy clomipramine online uk</a:t>
            </a:r>
            <a:br/>
            <a:r>
              <a:rPr b="false" i="false" strike="noStrike" sz="1200" u="none">
                <a:solidFill>
                  <a:srgbClr val="FFFFFF"/>
                </a:solidFill>
                <a:latin typeface="Calibri"/>
              </a:rPr>
              <a:t>The symptoms were ALMOST unbearable, but I did bear them, and I am on the other side</a:t>
            </a:r>
            <a:br/>
            <a:r>
              <a:rPr b="false" i="false" strike="noStrike" sz="1200" u="none">
                <a:solidFill>
                  <a:srgbClr val="FFFFFF"/>
                </a:solidFill>
                <a:latin typeface="Calibri"/>
              </a:rPr>
              <a:t>anafranil for ocd dosage</a:t>
            </a:r>
            <a:br/>
            <a:r>
              <a:rPr b="false" i="false" strike="noStrike" sz="1200" u="none">
                <a:solidFill>
                  <a:srgbClr val="FFFFFF"/>
                </a:solidFill>
                <a:latin typeface="Calibri"/>
              </a:rPr>
              <a:t>Avoid having a light right above or behind you</a:t>
            </a:r>
            <a:br/>
            <a:r>
              <a:rPr b="false" i="false" strike="noStrike" sz="1200" u="none">
                <a:solidFill>
                  <a:srgbClr val="FFFFFF"/>
                </a:solidFill>
                <a:latin typeface="Calibri"/>
              </a:rPr>
              <a:t>clomipramine 75 mg for dogs</a:t>
            </a:r>
            <a:br/>
            <a:r>
              <a:rPr b="false" i="false" strike="noStrike" sz="1200" u="none">
                <a:solidFill>
                  <a:srgbClr val="FFFFFF"/>
                </a:solidFill>
                <a:latin typeface="Calibri"/>
              </a:rPr>
              <a:t>) more susceptible to illness, disease and even cancer It could affect the development of the baby, too</a:t>
            </a:r>
            <a:br/>
            <a:r>
              <a:rPr b="false" i="false" strike="noStrike" sz="1200" u="none">
                <a:solidFill>
                  <a:srgbClr val="FFFFFF"/>
                </a:solidFill>
                <a:latin typeface="Calibri"/>
              </a:rPr>
              <a:t>clomipramine 10mg price</a:t>
            </a:r>
            <a:br/>
            <a:r>
              <a:rPr b="false" i="false" strike="noStrike" sz="1200" u="none">
                <a:solidFill>
                  <a:srgbClr val="FFFFFF"/>
                </a:solidFill>
                <a:latin typeface="Calibri"/>
              </a:rPr>
              <a:t>anafranil clomipramine for premature ejaculation</a:t>
            </a:r>
            <a:br/>
            <a:r>
              <a:rPr b="false" i="false" strike="noStrike" sz="1200" u="none">
                <a:solidFill>
                  <a:srgbClr val="FFFFFF"/>
                </a:solidFill>
                <a:latin typeface="Calibri"/>
              </a:rPr>
              <a:t>I have endometriosis and had to have surgery before we could do the procedure</a:t>
            </a:r>
            <a:br/>
            <a:r>
              <a:rPr b="false" i="false" strike="noStrike" sz="1200" u="none">
                <a:solidFill>
                  <a:srgbClr val="FFFFFF"/>
                </a:solidFill>
                <a:latin typeface="Calibri"/>
              </a:rPr>
              <a:t>clomipramine et prise de poids</a:t>
            </a:r>
            <a:br/>
            <a:r>
              <a:rPr b="false" i="false" strike="noStrike" sz="1200" u="none">
                <a:solidFill>
                  <a:srgbClr val="FFFFFF"/>
                </a:solidFill>
                <a:latin typeface="Calibri"/>
              </a:rPr>
              <a:t>clomipramine 20mg metoclopramide 3mg</a:t>
            </a:r>
            <a:br/>
            <a:r>
              <a:rPr b="false" i="false" strike="noStrike" sz="1200" u="none">
                <a:solidFill>
                  <a:srgbClr val="FFFFFF"/>
                </a:solidFill>
                <a:latin typeface="Calibri"/>
              </a:rPr>
              <a:t>clomipramine hydrochloride capsules for dogs</a:t>
            </a:r>
            <a:br/>
            <a:r>
              <a:rPr b="false" i="false" strike="noStrike" sz="1200" u="none">
                <a:solidFill>
                  <a:srgbClr val="FFFFFF"/>
                </a:solidFill>
                <a:latin typeface="Calibri"/>
              </a:rPr>
              <a:t>generic for clomipramine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anafranil 50 mg dose</a:t>
            </a:r>
            <a:br/>
            <a:r>
              <a:rPr b="false" i="false" strike="noStrike" sz="1200" u="none">
                <a:solidFill>
                  <a:srgbClr val="FFFFFF"/>
                </a:solidFill>
                <a:latin typeface="Calibri"/>
              </a:rPr>
              <a:t>A continuous furosemide drip may be required</a:t>
            </a:r>
            <a:br/>
            <a:r>
              <a:rPr b="false" i="false" strike="noStrike" sz="1200" u="none">
                <a:solidFill>
                  <a:srgbClr val="FFFFFF"/>
                </a:solidFill>
                <a:latin typeface="Calibri"/>
              </a:rPr>
              <a:t>anafranil sr 150</a:t>
            </a:r>
            <a:br/>
            <a:r>
              <a:rPr b="false" i="false" strike="noStrike" sz="1200" u="none">
                <a:solidFill>
                  <a:srgbClr val="FFFFFF"/>
                </a:solidFill>
                <a:latin typeface="Calibri"/>
              </a:rPr>
              <a:t>low cost clomipramine</a:t>
            </a:r>
            <a:br/>
            <a:r>
              <a:rPr b="false" i="false" strike="noStrike" sz="1200" u="none">
                <a:solidFill>
                  <a:srgbClr val="FFFFFF"/>
                </a:solidFill>
                <a:latin typeface="Calibri"/>
              </a:rPr>
              <a:t>If there is a generic that actually works, I&amp;#039;d like to find it</a:t>
            </a:r>
            <a:br/>
            <a:r>
              <a:rPr b="false" i="false" strike="noStrike" sz="1200" u="none">
                <a:solidFill>
                  <a:srgbClr val="FFFFFF"/>
                </a:solidFill>
                <a:latin typeface="Calibri"/>
              </a:rPr>
              <a:t>clomipramine tablets 20mg</a:t>
            </a:r>
            <a:br/>
            <a:r>
              <a:rPr b="false" i="false" strike="noStrike" sz="1200" u="none">
                <a:solidFill>
                  <a:srgbClr val="FFFFFF"/>
                </a:solidFill>
                <a:latin typeface="Calibri"/>
              </a:rPr>
              <a:t>anafranil 25mg clomipramin hydrochl</a:t>
            </a:r>
            <a:br/>
            <a:r>
              <a:rPr b="false" i="false" strike="noStrike" sz="1200" u="none">
                <a:solidFill>
                  <a:srgbClr val="FFFFFF"/>
                </a:solidFill>
                <a:latin typeface="Calibri"/>
              </a:rPr>
              <a:t>Atorvastatin is started with a dosage of 10mg and is commonly increased to 20 mg</a:t>
            </a:r>
            <a:br/>
            <a:r>
              <a:rPr b="false" i="false" strike="noStrike" sz="1200" u="none">
                <a:solidFill>
                  <a:srgbClr val="FFFFFF"/>
                </a:solidFill>
                <a:latin typeface="Calibri"/>
              </a:rPr>
              <a:t>clomicalm for dogs clomipramine hydrochloride</a:t>
            </a:r>
            <a:br/>
            <a:r>
              <a:rPr b="false" i="false" strike="noStrike" sz="1200" u="none">
                <a:solidFill>
                  <a:srgbClr val="FFFFFF"/>
                </a:solidFill>
                <a:latin typeface="Calibri"/>
              </a:rPr>
              <a:t>I started to take levothyroxine last August for hypothyroidism</a:t>
            </a:r>
            <a:br/>
            <a:r>
              <a:rPr b="false" i="false" strike="noStrike" sz="1200" u="none">
                <a:solidFill>
                  <a:srgbClr val="FFFFFF"/>
                </a:solidFill>
                <a:latin typeface="Calibri"/>
              </a:rPr>
              <a:t>clomipramine cost</a:t>
            </a:r>
            <a:br/>
            <a:r>
              <a:rPr b="false" i="false" strike="noStrike" sz="1200" u="none">
                <a:solidFill>
                  <a:srgbClr val="FFFFFF"/>
                </a:solidFill>
                <a:latin typeface="Calibri"/>
              </a:rPr>
              <a:t>buy anafranil australia</a:t>
            </a:r>
            <a:br/>
            <a:r>
              <a:rPr b="false" i="false" strike="noStrike" sz="1200" u="none">
                <a:solidFill>
                  <a:srgbClr val="FFFFFF"/>
                </a:solidFill>
                <a:latin typeface="Calibri"/>
              </a:rPr>
              <a:t>apa itu anafranil clomipramine</a:t>
            </a:r>
            <a:br/>
            <a:r>
              <a:rPr b="false" i="false" strike="noStrike" sz="1200" u="none">
                <a:solidFill>
                  <a:srgbClr val="FFFFFF"/>
                </a:solidFill>
                <a:latin typeface="Calibri"/>
              </a:rPr>
              <a:t>clomipramine online</a:t>
            </a:r>
            <a:br/>
            <a:r>
              <a:rPr b="false" i="false" strike="noStrike" sz="1200" u="none">
                <a:solidFill>
                  <a:srgbClr val="FFFFFF"/>
                </a:solidFill>
                <a:latin typeface="Calibri"/>
              </a:rPr>
              <a:t>5 mg clomipramine</a:t>
            </a:r>
            <a:br/>
            <a:r>
              <a:rPr b="false" i="false" strike="noStrike" sz="1200" u="none">
                <a:solidFill>
                  <a:srgbClr val="FFFFFF"/>
                </a:solidFill>
                <a:latin typeface="Calibri"/>
              </a:rPr>
              <a:t>Because body weight did not increase, the authors deduced that central adiposity was increased by a redistribution of body fat.</a:t>
            </a:r>
            <a:br/>
            <a:r>
              <a:rPr b="false" i="false" strike="noStrike" sz="1200" u="none">
                <a:solidFill>
                  <a:srgbClr val="FFFFFF"/>
                </a:solidFill>
                <a:latin typeface="Calibri"/>
              </a:rPr>
              <a:t>cost of clomipramine for dogs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anafranil online</a:t>
            </a:r>
            <a:br/>
            <a:r>
              <a:rPr b="false" i="false" strike="noStrike" sz="1200" u="none">
                <a:solidFill>
                  <a:srgbClr val="FFFFFF"/>
                </a:solidFill>
                <a:latin typeface="Calibri"/>
              </a:rPr>
              <a:t>clomipramine (anafranil) dosage</a:t>
            </a:r>
            <a:br/>
            <a:r>
              <a:rPr b="false" i="false" strike="noStrike" sz="1200" u="none">
                <a:solidFill>
                  <a:srgbClr val="FFFFFF"/>
                </a:solidFill>
                <a:latin typeface="Calibri"/>
              </a:rPr>
              <a:t>clomipramine 10 mg india</a:t>
            </a:r>
            <a:br/>
            <a:r>
              <a:rPr b="false" i="false" strike="noStrike" sz="1200" u="none">
                <a:solidFill>
                  <a:srgbClr val="FFFFFF"/>
                </a:solidFill>
                <a:latin typeface="Calibri"/>
              </a:rPr>
              <a:t>clomipramine hydrochloride cost</a:t>
            </a:r>
            <a:br/>
            <a:r>
              <a:rPr b="false" i="false" strike="noStrike" sz="1200" u="none">
                <a:solidFill>
                  <a:srgbClr val="FFFFFF"/>
                </a:solidFill>
                <a:latin typeface="Calibri"/>
              </a:rPr>
              <a:t>The PCP made the diagnosis of &amp;ldquo;osteomyelitis.&amp;rdquo; No labs</a:t>
            </a:r>
            <a:br/>
            <a:r>
              <a:rPr b="false" i="false" strike="noStrike" sz="1200" u="none">
                <a:solidFill>
                  <a:srgbClr val="FFFFFF"/>
                </a:solidFill>
                <a:latin typeface="Calibri"/>
              </a:rPr>
              <a:t>clomipramine 100mg</a:t>
            </a:r>
            <a:br/>
            <a:r>
              <a:rPr b="false" i="false" strike="noStrike" sz="1200" u="none">
                <a:solidFill>
                  <a:srgbClr val="FFFFFF"/>
                </a:solidFill>
                <a:latin typeface="Calibri"/>
              </a:rPr>
              <a:t>clomipramine (anafranil) for premature ejaculation</a:t>
            </a:r>
            <a:br/>
            <a:r>
              <a:rPr b="false" i="false" strike="noStrike" sz="1200" u="none">
                <a:solidFill>
                  <a:srgbClr val="FFFFFF"/>
                </a:solidFill>
                <a:latin typeface="Calibri"/>
              </a:rPr>
              <a:t>clomipramine costco</a:t>
            </a:r>
            <a:br/>
            <a:r>
              <a:rPr b="false" i="false" strike="noStrike" sz="1200" u="none">
                <a:solidFill>
                  <a:srgbClr val="FFFFFF"/>
                </a:solidFill>
                <a:latin typeface="Calibri"/>
              </a:rPr>
              <a:t>buy anafranil online uk</a:t>
            </a:r>
            <a:br/>
            <a:r>
              <a:rPr b="false" i="false" strike="noStrike" sz="1200" u="none">
                <a:solidFill>
                  <a:srgbClr val="FFFFFF"/>
                </a:solidFill>
                <a:latin typeface="Calibri"/>
              </a:rPr>
              <a:t>clomipramine 25 mg capsule</a:t>
            </a:r>
            <a:br/>
            <a:r>
              <a:rPr b="false" i="false" strike="noStrike" sz="1200" u="none">
                <a:solidFill>
                  <a:srgbClr val="FFFFFF"/>
                </a:solidFill>
                <a:latin typeface="Calibri"/>
              </a:rPr>
              <a:t>clomipramine hcl prescription</a:t>
            </a:r>
            <a:br/>
            <a:r>
              <a:rPr b="false" i="false" strike="noStrike" sz="1200" u="none">
                <a:solidFill>
                  <a:srgbClr val="FFFFFF"/>
                </a:solidFill>
                <a:latin typeface="Calibri"/>
              </a:rPr>
              <a:t>buy clomipramine for dogs</a:t>
            </a:r>
            <a:br/>
            <a:r>
              <a:rPr b="false" i="false" strike="noStrike" sz="1200" u="none">
                <a:solidFill>
                  <a:srgbClr val="FFFFFF"/>
                </a:solidFill>
                <a:latin typeface="Calibri"/>
              </a:rPr>
              <a:t>anafranil 150 rp</a:t>
            </a:r>
            <a:br/>
            <a:r>
              <a:rPr b="false" i="false" strike="noStrike" sz="1200" u="none">
                <a:solidFill>
                  <a:srgbClr val="FFFFFF"/>
                </a:solidFill>
                <a:latin typeface="Calibri"/>
              </a:rPr>
              <a:t>clomipramine cheap</a:t>
            </a:r>
            <a:br/>
            <a:r>
              <a:rPr b="false" i="false" strike="noStrike" sz="1200" u="none">
                <a:solidFill>
                  <a:srgbClr val="FFFFFF"/>
                </a:solidFill>
                <a:latin typeface="Calibri"/>
              </a:rPr>
              <a:t>anafranil online canada</a:t>
            </a:r>
            <a:br/>
            <a:r>
              <a:rPr b="false" i="false" strike="noStrike" sz="1200" u="none">
                <a:solidFill>
                  <a:srgbClr val="FFFFFF"/>
                </a:solidFill>
                <a:latin typeface="Calibri"/>
              </a:rPr>
              <a:t>While Flagyl generally is safe for felines, like any medication it might cause side effects in some cats</a:t>
            </a:r>
            <a:br/>
            <a:r>
              <a:rPr b="false" i="false" strike="noStrike" sz="1200" u="none">
                <a:solidFill>
                  <a:srgbClr val="FFFFFF"/>
                </a:solidFill>
                <a:latin typeface="Calibri"/>
              </a:rPr>
              <a:t>buy generic clomipramine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clomipramine retard 75 mg</a:t>
            </a:r>
            <a:br/>
            <a:r>
              <a:rPr b="false" i="false" strike="noStrike" sz="1200" u="none">
                <a:solidFill>
                  <a:srgbClr val="FFFFFF"/>
                </a:solidFill>
                <a:latin typeface="Calibri"/>
              </a:rPr>
              <a:t>anafranil 150 mg</a:t>
            </a:r>
            <a:br/>
            <a:r>
              <a:rPr b="false" i="false" strike="noStrike" sz="1200" u="none">
                <a:solidFill>
                  <a:srgbClr val="FFFFFF"/>
                </a:solidFill>
                <a:latin typeface="Calibri"/>
              </a:rPr>
              <a:t>buy anafranil (clomipramine)</a:t>
            </a:r>
            <a:br/>
            <a:r>
              <a:rPr b="false" i="false" strike="noStrike" sz="1200" u="none">
                <a:solidFill>
                  <a:srgbClr val="FFFFFF"/>
                </a:solidFill>
                <a:latin typeface="Calibri"/>
              </a:rPr>
              <a:t>If you have contracted a ringworm infection, your doctor may recommend that you take a prescription medication called diflucan</a:t>
            </a:r>
            <a:br/>
            <a:r>
              <a:rPr b="false" i="false" strike="noStrike" sz="1200" u="none">
                <a:solidFill>
                  <a:srgbClr val="FFFFFF"/>
                </a:solidFill>
                <a:latin typeface="Calibri"/>
              </a:rPr>
              <a:t>clomipramine for dogs 25 mg</a:t>
            </a:r>
            <a:br/>
            <a:r>
              <a:rPr b="false" i="false" strike="noStrike" sz="1200" u="none">
                <a:solidFill>
                  <a:srgbClr val="FFFFFF"/>
                </a:solidFill>
                <a:latin typeface="Calibri"/>
              </a:rPr>
              <a:t>clomipramine hydrochloride 50mg</a:t>
            </a:r>
            <a:br/>
            <a:r>
              <a:rPr b="false" i="false" strike="noStrike" sz="1200" u="none">
                <a:solidFill>
                  <a:srgbClr val="FFFFFF"/>
                </a:solidFill>
                <a:latin typeface="Calibri"/>
              </a:rPr>
              <a:t>where to buy clomipramine for dogs</a:t>
            </a:r>
            <a:br/>
            <a:r>
              <a:rPr b="false" i="false" strike="noStrike" sz="1200" u="none">
                <a:solidFill>
                  <a:srgbClr val="FFFFFF"/>
                </a:solidFill>
                <a:latin typeface="Calibri"/>
              </a:rPr>
              <a:t>apo-clomipramine 10 mg</a:t>
            </a:r>
            <a:br/>
            <a:r>
              <a:rPr b="false" i="false" strike="noStrike" sz="1200" u="none">
                <a:solidFill>
                  <a:srgbClr val="FFFFFF"/>
                </a:solidFill>
                <a:latin typeface="Calibri"/>
              </a:rPr>
              <a:t>And if that doesn&amp;rsquo;t work we use surgery</a:t>
            </a:r>
            <a:br/>
            <a:r>
              <a:rPr b="false" i="false" strike="noStrike" sz="1200" u="none">
                <a:solidFill>
                  <a:srgbClr val="FFFFFF"/>
                </a:solidFill>
                <a:latin typeface="Calibri"/>
              </a:rPr>
              <a:t>clomipramine 25mg</a:t>
            </a:r>
            <a:br/>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anafranil 25 mg clomipramine</a:t>
            </a:r>
            <a:br/>
            <a:r>
              <a:rPr b="false" i="false" strike="noStrike" sz="1200" u="none">
                <a:solidFill>
                  <a:srgbClr val="FFFFFF"/>
                </a:solidFill>
                <a:latin typeface="Calibri"/>
              </a:rPr>
              <a:t>clomipramine hcl 25mg</a:t>
            </a:r>
            <a:br/>
            <a:r>
              <a:rPr b="false" i="false" strike="noStrike" sz="1200" u="none">
                <a:solidFill>
                  <a:srgbClr val="FFFFFF"/>
                </a:solidFill>
                <a:latin typeface="Calibri"/>
              </a:rPr>
              <a:t>This morning's customer would, in all likelihood, have self-medicated until his worsening asthma took him to his GP</a:t>
            </a:r>
            <a:br/>
            <a:r>
              <a:rPr b="false" i="false" strike="noStrike" sz="1200" u="none">
                <a:solidFill>
                  <a:srgbClr val="FFFFFF"/>
                </a:solidFill>
                <a:latin typeface="Calibri"/>
              </a:rPr>
              <a:t>anafranil reviews for ocd</a:t>
            </a:r>
            <a:br/>
            <a:r>
              <a:rPr b="false" i="false" strike="noStrike" sz="1200" u="none">
                <a:solidFill>
                  <a:srgbClr val="FFFFFF"/>
                </a:solidFill>
                <a:latin typeface="Calibri"/>
              </a:rPr>
              <a:t>clomipramine 10 mg for premature ejaculation</a:t>
            </a:r>
            <a:br/>
            <a:r>
              <a:rPr b="false" i="false" strike="noStrike" sz="1200" u="none">
                <a:solidFill>
                  <a:srgbClr val="FFFFFF"/>
                </a:solidFill>
                <a:latin typeface="Calibri"/>
              </a:rPr>
              <a:t>Doses higher than 40 mg/day have not been studied in hepatically-impaired patients.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clomipramine capsules bp 25mg</a:t>
            </a:r>
            <a:br/>
            <a:r>
              <a:rPr b="false" i="false" strike="noStrike" sz="1200" u="none">
                <a:solidFill>
                  <a:srgbClr val="FFFFFF"/>
                </a:solidFill>
                <a:latin typeface="Calibri"/>
              </a:rPr>
              <a:t>buy clomipramine nasal spray</a:t>
            </a:r>
            <a:br/>
            <a:r>
              <a:rPr b="false" i="false" strike="noStrike" sz="1200" u="none">
                <a:solidFill>
                  <a:srgbClr val="FFFFFF"/>
                </a:solidFill>
                <a:latin typeface="Calibri"/>
              </a:rPr>
              <a:t>clomipramine anafranil</a:t>
            </a:r>
            <a:br/>
            <a:r>
              <a:rPr b="false" i="false" strike="noStrike" sz="1200" u="none">
                <a:solidFill>
                  <a:srgbClr val="FFFFFF"/>
                </a:solidFill>
                <a:latin typeface="Calibri"/>
              </a:rPr>
              <a:t>clomipramine prise de poids</a:t>
            </a:r>
            <a:br/>
            <a:r>
              <a:rPr b="false" i="false" strike="noStrike" sz="1200" u="none">
                <a:solidFill>
                  <a:srgbClr val="FFFFFF"/>
                </a:solidFill>
                <a:latin typeface="Calibri"/>
              </a:rPr>
              <a:t>much does clomipramine cost</a:t>
            </a:r>
            <a:br/>
            <a:r>
              <a:rPr b="false" i="false" strike="noStrike" sz="1200" u="none">
                <a:solidFill>
                  <a:srgbClr val="FFFFFF"/>
                </a:solidFill>
                <a:latin typeface="Calibri"/>
              </a:rPr>
              <a:t>clomipramine generic name</a:t>
            </a:r>
            <a:br/>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clomipramine 10 mg prices</a:t>
            </a:r>
            <a:br/>
            <a:r>
              <a:rPr b="false" i="false" strike="noStrike" sz="1200" u="none">
                <a:solidFill>
                  <a:srgbClr val="FFFFFF"/>
                </a:solidFill>
                <a:latin typeface="Calibri"/>
              </a:rPr>
              <a:t>clomipramine oral strips 10mg</a:t>
            </a:r>
            <a:br/>
            <a:r>
              <a:rPr b="false" i="false" strike="noStrike" sz="1200" u="none">
                <a:solidFill>
                  <a:srgbClr val="FFFFFF"/>
                </a:solidFill>
                <a:latin typeface="Calibri"/>
              </a:rPr>
              <a:t>Being 42yrs old and on 20 tabs/day is depressing enough on it&amp;#039;s own let alone dealing with bipolar as well, lol..</a:t>
            </a:r>
            <a:br/>
            <a:r>
              <a:rPr b="false" i="false" strike="noStrike" sz="1200" u="none">
                <a:solidFill>
                  <a:srgbClr val="FFFFFF"/>
                </a:solidFill>
                <a:latin typeface="Calibri"/>
              </a:rPr>
              <a:t>buy clomipramine anafranil online</a:t>
            </a:r>
            <a:br/>
            <a:r>
              <a:rPr b="false" i="false" strike="noStrike" sz="1200" u="none">
                <a:solidFill>
                  <a:srgbClr val="FFFFFF"/>
                </a:solidFill>
                <a:latin typeface="Calibri"/>
              </a:rPr>
              <a:t>clomipramine 20 mg</a:t>
            </a:r>
            <a:br/>
            <a:r>
              <a:rPr b="false" i="false" strike="noStrike" sz="1200" u="none">
                <a:solidFill>
                  <a:srgbClr val="FFFFFF"/>
                </a:solidFill>
                <a:latin typeface="Calibri"/>
              </a:rPr>
              <a:t>Hart and Thomas say the city has no bond debt.</a:t>
            </a:r>
            <a:br/>
            <a:r>
              <a:rPr b="false" i="false" strike="noStrike" sz="1200" u="none">
                <a:solidFill>
                  <a:srgbClr val="FFFFFF"/>
                </a:solidFill>
                <a:latin typeface="Calibri"/>
              </a:rPr>
              <a:t>where can i buy anafranil</a:t>
            </a:r>
            <a:br/>
            <a:r>
              <a:rPr b="false" i="false" strike="noStrike" sz="1200" u="none">
                <a:solidFill>
                  <a:srgbClr val="FFFFFF"/>
                </a:solidFill>
                <a:latin typeface="Calibri"/>
              </a:rPr>
              <a:t>iv clomipramine ocd</a:t>
            </a:r>
            <a:br/>
            <a:r>
              <a:rPr b="false" i="false" strike="noStrike" sz="1200" u="none">
                <a:solidFill>
                  <a:srgbClr val="FFFFFF"/>
                </a:solidFill>
                <a:latin typeface="Calibri"/>
              </a:rPr>
              <a:t>clomipramine hydrochloride 25 mg</a:t>
            </a:r>
            <a:br/>
            <a:r>
              <a:rPr b="false" i="false" strike="noStrike" sz="1200" u="none">
                <a:solidFill>
                  <a:srgbClr val="FFFFFF"/>
                </a:solidFill>
                <a:latin typeface="Calibri"/>
              </a:rPr>
              <a:t>Patients are warned to wean themselves off antidepressants slowly and under a doctor&amp;rsquo;s care.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anafranil</a:t>
            </a:r>
            <a:br/>
            <a:r>
              <a:rPr b="false" i="false" strike="noStrike" sz="1200" u="none">
                <a:solidFill>
                  <a:srgbClr val="FFFFFF"/>
                </a:solidFill>
                <a:latin typeface="Calibri"/>
              </a:rPr>
              <a:t>Om ditt barn fr ngra av dessa symtom kan du behva kontakta din lkare.</a:t>
            </a:r>
            <a:br/>
            <a:r>
              <a:rPr b="false" i="false" strike="noStrike" sz="1200" u="none">
                <a:solidFill>
                  <a:srgbClr val="FFFFFF"/>
                </a:solidFill>
                <a:latin typeface="Calibri"/>
              </a:rPr>
              <a:t>75 mg clomipramine</a:t>
            </a:r>
            <a:br/>
            <a:r>
              <a:rPr b="false" i="false" strike="noStrike" sz="1200" u="none">
                <a:solidFill>
                  <a:srgbClr val="FFFFFF"/>
                </a:solidFill>
                <a:latin typeface="Calibri"/>
              </a:rPr>
              <a:t>clomipramine teva 25mg</a:t>
            </a:r>
            <a:br/>
            <a:r>
              <a:rPr b="false" i="false" strike="noStrike" sz="1200" u="none">
                <a:solidFill>
                  <a:srgbClr val="FFFFFF"/>
                </a:solidFill>
                <a:latin typeface="Calibri"/>
              </a:rPr>
              <a:t>clomipramine tablets price in india</a:t>
            </a:r>
            <a:br/>
            <a:r>
              <a:rPr b="false" i="false" strike="noStrike" sz="1200" u="none">
                <a:solidFill>
                  <a:srgbClr val="FFFFFF"/>
                </a:solidFill>
                <a:latin typeface="Calibri"/>
              </a:rPr>
              <a:t>clomipramine 20mg tablets</a:t>
            </a:r>
            <a:br/>
            <a:r>
              <a:rPr b="false" i="false" strike="noStrike" sz="1200" u="none">
                <a:solidFill>
                  <a:srgbClr val="FFFFFF"/>
                </a:solidFill>
                <a:latin typeface="Calibri"/>
              </a:rPr>
              <a:t>He said I always wondered why you were so "cold".</a:t>
            </a:r>
            <a:br/>
            <a:r>
              <a:rPr b="false" i="false" strike="noStrike" sz="1200" u="none">
                <a:solidFill>
                  <a:srgbClr val="FFFFFF"/>
                </a:solidFill>
                <a:latin typeface="Calibri"/>
              </a:rPr>
              <a:t>cheap clomipramine for dogs</a:t>
            </a:r>
            <a:br/>
            <a:r>
              <a:rPr b="false" i="false" strike="noStrike" sz="1200" u="none">
                <a:solidFill>
                  <a:srgbClr val="FFFFFF"/>
                </a:solidFill>
                <a:latin typeface="Calibri"/>
              </a:rPr>
              <a:t>At first I was on 40mg a day, then it was raised to 80mg, now back down to 40mg</a:t>
            </a:r>
            <a:br/>
            <a:r>
              <a:rPr b="false" i="false" strike="noStrike" sz="1200" u="none">
                <a:solidFill>
                  <a:srgbClr val="FFFFFF"/>
                </a:solidFill>
                <a:latin typeface="Calibri"/>
              </a:rPr>
              <a:t>clomipramine hydrochloride uses</a:t>
            </a:r>
            <a:br/>
            <a:r>
              <a:rPr b="false" i="false" strike="noStrike" sz="1200" u="none">
                <a:solidFill>
                  <a:srgbClr val="FFFFFF"/>
                </a:solidFill>
                <a:latin typeface="Calibri"/>
              </a:rPr>
              <a:t>clomipramine anafranil review</a:t>
            </a:r>
            <a:br/>
            <a:r>
              <a:rPr b="false" i="false" strike="noStrike" sz="1200" u="none">
                <a:solidFill>
                  <a:srgbClr val="FFFFFF"/>
                </a:solidFill>
                <a:latin typeface="Calibri"/>
              </a:rPr>
              <a:t>canadian cheap anafranil</a:t>
            </a:r>
            <a:br/>
            <a:r>
              <a:rPr b="false" i="false" strike="noStrike" sz="1200" u="none">
                <a:solidFill>
                  <a:srgbClr val="FFFFFF"/>
                </a:solidFill>
                <a:latin typeface="Calibri"/>
              </a:rPr>
              <a:t>clomipramine hydrochloride dosage</a:t>
            </a:r>
            <a:br/>
            <a:r>
              <a:rPr b="false" i="false" strike="noStrike" sz="1200" u="none">
                <a:solidFill>
                  <a:srgbClr val="FFFFFF"/>
                </a:solidFill>
                <a:latin typeface="Calibri"/>
              </a:rPr>
              <a:t>Both will want to monitor you and your baby closely.</a:t>
            </a:r>
            <a:br/>
            <a:r>
              <a:rPr b="false" i="false" strike="noStrike" sz="1200" u="none">
                <a:solidFill>
                  <a:srgbClr val="FFFFFF"/>
                </a:solidFill>
                <a:latin typeface="Calibri"/>
              </a:rPr>
              <a:t>anafranil 150 mg forum</a:t>
            </a:r>
            <a:br/>
            <a:r>
              <a:rPr b="false" i="false" strike="noStrike" sz="1200" u="none">
                <a:solidFill>
                  <a:srgbClr val="FFFFFF"/>
                </a:solidFill>
                <a:latin typeface="Calibri"/>
              </a:rPr>
              <a:t>clomipramine hydrochloride for dogs</a:t>
            </a:r>
            <a:br/>
            <a:r>
              <a:rPr b="false" i="false" strike="noStrike" sz="1200" u="none">
                <a:solidFill>
                  <a:srgbClr val="FFFFFF"/>
                </a:solidFill>
                <a:latin typeface="Calibri"/>
              </a:rPr>
              <a:t>anafranil 50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couldn't leave my house at all the first few</a:t>
            </a:r>
            <a:br/>
            <a:r>
              <a:rPr b="false" i="false" strike="noStrike" sz="1200" u="none">
                <a:solidFill>
                  <a:srgbClr val="FFFFFF"/>
                </a:solidFill>
                <a:latin typeface="Calibri"/>
              </a:rPr>
              <a:t>order clomipramine</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clomipramine 25 mg for dogs</a:t>
            </a:r>
            <a:br/>
            <a:r>
              <a:rPr b="false" i="false" strike="noStrike" sz="1200" u="none">
                <a:solidFill>
                  <a:srgbClr val="FFFFFF"/>
                </a:solidFill>
                <a:latin typeface="Calibri"/>
              </a:rPr>
              <a:t>clomipramine for cats where to buy</a:t>
            </a:r>
            <a:br/>
            <a:r>
              <a:rPr b="false" i="false" strike="noStrike" sz="1200" u="none">
                <a:solidFill>
                  <a:srgbClr val="FFFFFF"/>
                </a:solidFill>
                <a:latin typeface="Calibri"/>
              </a:rPr>
              <a:t>I learnt that after you wash your face at night, you are supposed to wait for 20 minutes before you apply retin-a</a:t>
            </a:r>
            <a:br/>
            <a:r>
              <a:rPr b="false" i="false" strike="noStrike" sz="1200" u="none">
                <a:solidFill>
                  <a:srgbClr val="FFFFFF"/>
                </a:solidFill>
                <a:latin typeface="Calibri"/>
              </a:rPr>
              <a:t>clomipramine hcl 25mg cap</a:t>
            </a:r>
            <a:br/>
            <a:r>
              <a:rPr b="false" i="false" strike="noStrike" sz="1200" u="none">
                <a:solidFill>
                  <a:srgbClr val="FFFFFF"/>
                </a:solidFill>
                <a:latin typeface="Calibri"/>
              </a:rPr>
              <a:t>anafranil 150 mg tabletten</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buy anafranil 25mg</a:t>
            </a:r>
            <a:br/>
            <a:r>
              <a:rPr b="false" i="false" strike="noStrike" sz="1200" u="none">
                <a:solidFill>
                  <a:srgbClr val="FFFFFF"/>
                </a:solidFill>
                <a:latin typeface="Calibri"/>
              </a:rPr>
              <a:t>clomipramine 50 mg capsule</a:t>
            </a:r>
            <a:br/>
            <a:r>
              <a:rPr b="false" i="false" strike="noStrike" sz="1200" u="none">
                <a:solidFill>
                  <a:srgbClr val="FFFFFF"/>
                </a:solidFill>
                <a:latin typeface="Calibri"/>
              </a:rPr>
              <a:t>clomipramine buy online</a:t>
            </a:r>
            <a:br/>
            <a:r>
              <a:rPr b="false" i="false" strike="noStrike" sz="1200" u="none">
                <a:solidFill>
                  <a:srgbClr val="FFFFFF"/>
                </a:solidFill>
                <a:latin typeface="Calibri"/>
              </a:rPr>
              <a:t>clomipramine hcl 50 mg</a:t>
            </a:r>
            <a:br/>
            <a:r>
              <a:rPr b="false" i="false" strike="noStrike" sz="1200" u="none">
                <a:solidFill>
                  <a:srgbClr val="FFFFFF"/>
                </a:solidFill>
                <a:latin typeface="Calibri"/>
              </a:rPr>
              <a:t>anafranil 25 mg price</a:t>
            </a:r>
            <a:br/>
            <a:r>
              <a:rPr b="false" i="false" strike="noStrike" sz="1200" u="none">
                <a:solidFill>
                  <a:srgbClr val="FFFFFF"/>
                </a:solidFill>
                <a:latin typeface="Calibri"/>
              </a:rPr>
              <a:t>clomipramine price jump</a:t>
            </a:r>
            <a:br/>
            <a:r>
              <a:rPr b="false" i="false" strike="noStrike" sz="1200" u="none">
                <a:solidFill>
                  <a:srgbClr val="FFFFFF"/>
                </a:solidFill>
                <a:latin typeface="Calibri"/>
              </a:rPr>
              <a:t>clomipramine (anafranil) for ocd</a:t>
            </a:r>
            <a:br/>
            <a:r>
              <a:rPr b="false" i="false" strike="noStrike" sz="1200" u="none">
                <a:solidFill>
                  <a:srgbClr val="FFFFFF"/>
                </a:solidFill>
                <a:latin typeface="Calibri"/>
              </a:rPr>
              <a:t>Anyway, I went back on Synthroid, which is miraculously working really well again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25 mg clomipramine</a:t>
            </a:r>
            <a:br/>
            <a:r>
              <a:rPr b="false" i="false" strike="noStrike" sz="1200" u="none">
                <a:solidFill>
                  <a:srgbClr val="FFFFFF"/>
                </a:solidFill>
                <a:latin typeface="Calibri"/>
              </a:rPr>
              <a:t>clomipramine 10 mg price</a:t>
            </a:r>
            <a:br/>
            <a:r>
              <a:rPr b="false" i="false" strike="noStrike" sz="1200" u="none">
                <a:solidFill>
                  <a:srgbClr val="FFFFFF"/>
                </a:solidFill>
                <a:latin typeface="Calibri"/>
              </a:rPr>
              <a:t>This was the second time that I skipped a pill and then threw up</a:t>
            </a:r>
            <a:br/>
            <a:r>
              <a:rPr b="false" i="false" strike="noStrike" sz="1200" u="none">
                <a:solidFill>
                  <a:srgbClr val="FFFFFF"/>
                </a:solidFill>
                <a:latin typeface="Calibri"/>
              </a:rPr>
              <a:t>can clomipramine make ocd worse</a:t>
            </a:r>
            <a:br/>
            <a:r>
              <a:rPr b="false" i="false" strike="noStrike" sz="1200" u="none">
                <a:solidFill>
                  <a:srgbClr val="FFFFFF"/>
                </a:solidFill>
                <a:latin typeface="Calibri"/>
              </a:rPr>
              <a:t>buy clomipramine india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Clomipramine 25 Mg - Anafranil Sr 150</dc:title>
  <dc:description>Clomipramine 25 mg, clomipramine for dogs price, clomipramine price at walmart, anafranil 150 mg kullananlar, buy anafranil canada, clomipramine hydrochloride cost, apo-clomipramine 10 mg</dc:description>
  <dc:subject>Clomipramine 25 Mg - Anafranil Sr 150</dc:subject>
  <cp:keywords>clomipramine 50 mg per tablet, clomipramine hydrochloride, anafranil 50 mg fiyat俚anafranil 50 mg kullananlar, clomipramine anafranil anxiety, 100 mg clomipramine, clomipramine 75 mg for dogs, clomipramine (anafranil) for premature ejaculation, apo-clomipramine 10 mg, clomipramine hydrochloride dosage, anafranil 150 mg tabletten</cp:keywords>
  <cp:category/>
</cp:coreProperties>
</file>