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0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1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1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1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1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1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1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1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1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1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1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2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2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2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Clomid Online Overnight Delivery</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happens if i take clomid while pregnant</a:t>
            </a:r>
            <a:br/>
            <a:r>
              <a:rPr b="false" i="false" strike="noStrike" sz="1200" u="none">
                <a:solidFill>
                  <a:srgbClr val="FFFFFF"/>
                </a:solidFill>
                <a:latin typeface="Calibri"/>
              </a:rPr>
              <a:t>Thus some of the fight among the Egyptian people over who should run the government is driven as much by economic distress and fears for the future as on ideology</a:t>
            </a:r>
            <a:br/>
            <a:r>
              <a:rPr b="false" i="false" strike="noStrike" sz="1200" u="none">
                <a:solidFill>
                  <a:srgbClr val="FFFFFF"/>
                </a:solidFill>
                <a:latin typeface="Calibri"/>
              </a:rPr>
              <a:t>clomid 50mg twins first round</a:t>
            </a:r>
            <a:br/>
            <a:r>
              <a:rPr b="false" i="false" strike="noStrike" sz="1200" u="none">
                <a:solidFill>
                  <a:srgbClr val="FFFFFF"/>
                </a:solidFill>
                <a:latin typeface="Calibri"/>
              </a:rPr>
              <a:t>ovulated on clomid but did not get pregnant</a:t>
            </a:r>
            <a:br/>
            <a:r>
              <a:rPr b="false" i="false" strike="noStrike" sz="1200" u="none">
                <a:solidFill>
                  <a:srgbClr val="FFFFFF"/>
                </a:solidFill>
                <a:latin typeface="Calibri"/>
              </a:rPr>
              <a:t>clomid cost uk</a:t>
            </a:r>
            <a:br/>
            <a:r>
              <a:rPr b="false" i="false" strike="noStrike" sz="1200" u="none">
                <a:solidFill>
                  <a:srgbClr val="FFFFFF"/>
                </a:solidFill>
                <a:latin typeface="Calibri"/>
              </a:rPr>
              <a:t>It had nothing to do with the big Pharm or religion or anything else</a:t>
            </a:r>
            <a:br/>
            <a:r>
              <a:rPr b="false" i="false" strike="noStrike" sz="1200" u="none">
                <a:solidFill>
                  <a:srgbClr val="FFFFFF"/>
                </a:solidFill>
                <a:latin typeface="Calibri"/>
              </a:rPr>
              <a:t>clomid order online uk</a:t>
            </a:r>
            <a:br/>
            <a:r>
              <a:rPr b="false" i="false" strike="noStrike" sz="1200" u="none">
                <a:solidFill>
                  <a:srgbClr val="FFFFFF"/>
                </a:solidFill>
                <a:latin typeface="Calibri"/>
              </a:rPr>
              <a:t>clomid+weight gain+bloating</a:t>
            </a:r>
            <a:br/>
            <a:r>
              <a:rPr b="false" i="false" strike="noStrike" sz="1200" u="none">
                <a:solidFill>
                  <a:srgbClr val="FFFFFF"/>
                </a:solidFill>
                <a:latin typeface="Calibri"/>
              </a:rPr>
              <a:t>should order clomid online</a:t>
            </a:r>
            <a:br/>
            <a:r>
              <a:rPr b="false" i="false" strike="noStrike" sz="1200" u="none">
                <a:solidFill>
                  <a:srgbClr val="FFFFFF"/>
                </a:solidFill>
                <a:latin typeface="Calibri"/>
              </a:rPr>
              <a:t>clomiphene 50mg reviews</a:t>
            </a:r>
            <a:br/>
            <a:r>
              <a:rPr b="false" i="false" strike="noStrike" sz="1200" u="none">
                <a:solidFill>
                  <a:srgbClr val="FFFFFF"/>
                </a:solidFill>
                <a:latin typeface="Calibri"/>
              </a:rPr>
              <a:t>She has a massive, massive serve</a:t>
            </a:r>
            <a:br/>
            <a:r>
              <a:rPr b="false" i="false" strike="noStrike" sz="1200" u="none">
                <a:solidFill>
                  <a:srgbClr val="FFFFFF"/>
                </a:solidFill>
                <a:latin typeface="Calibri"/>
              </a:rPr>
              <a:t>clomid buy online canada</a:t>
            </a:r>
            <a:br/>
            <a:r>
              <a:rPr b="false" i="false" strike="noStrike" sz="1200" u="none">
                <a:solidFill>
                  <a:srgbClr val="FFFFFF"/>
                </a:solidFill>
                <a:latin typeface="Calibri"/>
              </a:rPr>
              <a:t>ovulation prescription clomid</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Tricyclic antidepressants (TCAs) can lower the seizure threshold and trigger seizures in a dose-dependent manner</a:t>
            </a:r>
            <a:br/>
            <a:r>
              <a:rPr b="false" i="false" strike="noStrike" sz="1200" u="none">
                <a:solidFill>
                  <a:srgbClr val="FFFFFF"/>
                </a:solidFill>
                <a:latin typeface="Calibri"/>
              </a:rPr>
              <a:t>clomid over the counter canada</a:t>
            </a:r>
            <a:br/>
            <a:r>
              <a:rPr b="false" i="false" strike="noStrike" sz="1200" u="none">
                <a:solidFill>
                  <a:srgbClr val="FFFFFF"/>
                </a:solidFill>
                <a:latin typeface="Calibri"/>
              </a:rPr>
              <a:t>provera clomid directions</a:t>
            </a:r>
            <a:br/>
            <a:r>
              <a:rPr b="false" i="false" strike="noStrike" sz="1200" u="none">
                <a:solidFill>
                  <a:srgbClr val="FFFFFF"/>
                </a:solidFill>
                <a:latin typeface="Calibri"/>
              </a:rPr>
              <a:t>I&amp;rsquo;m taking natural gluten free,I&amp;rsquo;ll call them vitamins to help with my adriennals</a:t>
            </a:r>
            <a:br/>
            <a:r>
              <a:rPr b="false" i="false" strike="noStrike" sz="1200" u="none">
                <a:solidFill>
                  <a:srgbClr val="FFFFFF"/>
                </a:solidFill>
                <a:latin typeface="Calibri"/>
              </a:rPr>
              <a:t>chances of having twins on 50mg of clomid</a:t>
            </a:r>
            <a:br/>
            <a:r>
              <a:rPr b="false" i="false" strike="noStrike" sz="1200" u="none">
                <a:solidFill>
                  <a:srgbClr val="FFFFFF"/>
                </a:solidFill>
                <a:latin typeface="Calibri"/>
              </a:rPr>
              <a:t>cost of clomiphene in india</a:t>
            </a:r>
            <a:br/>
            <a:r>
              <a:rPr b="false" i="false" strike="noStrike" sz="1200" u="none">
                <a:solidFill>
                  <a:srgbClr val="FFFFFF"/>
                </a:solidFill>
                <a:latin typeface="Calibri"/>
              </a:rPr>
              <a:t>clomiphene price in india</a:t>
            </a:r>
            <a:br/>
            <a:r>
              <a:rPr b="false" i="false" strike="noStrike" sz="1200" u="none">
                <a:solidFill>
                  <a:srgbClr val="FFFFFF"/>
                </a:solidFill>
                <a:latin typeface="Calibri"/>
              </a:rPr>
              <a:t>The skin should first be washed with a mild cleanser</a:t>
            </a:r>
            <a:br/>
            <a:r>
              <a:rPr b="false" i="false" strike="noStrike" sz="1200" u="none">
                <a:solidFill>
                  <a:srgbClr val="FFFFFF"/>
                </a:solidFill>
                <a:latin typeface="Calibri"/>
              </a:rPr>
              <a:t>clomiphene citrate 50 mg buy uk</a:t>
            </a:r>
            <a:br/>
            <a:r>
              <a:rPr b="false" i="false" strike="noStrike" sz="1200" u="none">
                <a:solidFill>
                  <a:srgbClr val="FFFFFF"/>
                </a:solidFill>
                <a:latin typeface="Calibri"/>
              </a:rPr>
              <a:t>will my doctor prescribe clomid</a:t>
            </a:r>
            <a:br/>
            <a:r>
              <a:rPr b="false" i="false" strike="noStrike" sz="1200" u="none">
                <a:solidFill>
                  <a:srgbClr val="FFFFFF"/>
                </a:solidFill>
                <a:latin typeface="Calibri"/>
              </a:rPr>
              <a:t>For effective GERD management, communication between the primary care provider and the patient is essential</a:t>
            </a:r>
            <a:br/>
            <a:r>
              <a:rPr b="false" i="false" strike="noStrike" sz="1200" u="none">
                <a:solidFill>
                  <a:srgbClr val="FFFFFF"/>
                </a:solidFill>
                <a:latin typeface="Calibri"/>
              </a:rPr>
              <a:t>where can i get clomid over the counter</a:t>
            </a:r>
            <a:br/>
            <a:r>
              <a:rPr b="false" i="false" strike="noStrike" sz="1200" u="none">
                <a:solidFill>
                  <a:srgbClr val="FFFFFF"/>
                </a:solidFill>
                <a:latin typeface="Calibri"/>
              </a:rPr>
              <a:t>Dosage should be individualized according to the requirements of each patient</a:t>
            </a:r>
            <a:br/>
            <a:r>
              <a:rPr b="false" i="false" strike="noStrike" sz="1200" u="none">
                <a:solidFill>
                  <a:srgbClr val="FFFFFF"/>
                </a:solidFill>
                <a:latin typeface="Calibri"/>
              </a:rPr>
              <a:t>over the counter drug similar to clomid</a:t>
            </a:r>
            <a:br/>
            <a:r>
              <a:rPr b="false" i="false" strike="noStrike" sz="1200" u="none">
                <a:solidFill>
                  <a:srgbClr val="FFFFFF"/>
                </a:solidFill>
                <a:latin typeface="Calibri"/>
              </a:rPr>
              <a:t>Thanks a lot for sharing this with all of us you really understand what you're talking approximately Bookmarked</a:t>
            </a:r>
            <a:br/>
            <a:r>
              <a:rPr b="false" i="false" strike="noStrike" sz="1200" u="none">
                <a:solidFill>
                  <a:srgbClr val="FFFFFF"/>
                </a:solidFill>
                <a:latin typeface="Calibri"/>
              </a:rPr>
              <a:t>clomid 50 mg kaufen</a:t>
            </a:r>
            <a:br/>
            <a:r>
              <a:rPr b="false" i="false" strike="noStrike" sz="1200" u="none">
                <a:solidFill>
                  <a:srgbClr val="FFFFFF"/>
                </a:solidFill>
                <a:latin typeface="Calibri"/>
              </a:rPr>
              <a:t>order clomid 100mg online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Dry mouth, bit more lethargic (hard to get out of bed) but that&amp;#39;s it for symptoms</a:t>
            </a:r>
            <a:br/>
            <a:r>
              <a:rPr b="false" i="false" strike="noStrike" sz="1200" u="none">
                <a:solidFill>
                  <a:srgbClr val="FFFFFF"/>
                </a:solidFill>
                <a:latin typeface="Calibri"/>
              </a:rPr>
              <a:t>can you get clomid prescription</a:t>
            </a:r>
            <a:br/>
            <a:r>
              <a:rPr b="false" i="false" strike="noStrike" sz="1200" u="none">
                <a:solidFill>
                  <a:srgbClr val="FFFFFF"/>
                </a:solidFill>
                <a:latin typeface="Calibri"/>
              </a:rPr>
              <a:t>online clomid order</a:t>
            </a:r>
            <a:br/>
            <a:r>
              <a:rPr b="false" i="false" strike="noStrike" sz="1200" u="none">
                <a:solidFill>
                  <a:srgbClr val="FFFFFF"/>
                </a:solidFill>
                <a:latin typeface="Calibri"/>
              </a:rPr>
              <a:t>Concomitant colchicine (in renal or hepatic impairment)</a:t>
            </a:r>
            <a:br/>
            <a:r>
              <a:rPr b="false" i="false" strike="noStrike" sz="1200" u="none">
                <a:solidFill>
                  <a:srgbClr val="FFFFFF"/>
                </a:solidFill>
                <a:latin typeface="Calibri"/>
              </a:rPr>
              <a:t>cost of clomiphene in canada</a:t>
            </a:r>
            <a:br/>
            <a:r>
              <a:rPr b="false" i="false" strike="noStrike" sz="1200" u="none">
                <a:solidFill>
                  <a:srgbClr val="FFFFFF"/>
                </a:solidFill>
                <a:latin typeface="Calibri"/>
              </a:rPr>
              <a:t>Minocycline has a long history of use to treat acne</a:t>
            </a:r>
            <a:br/>
            <a:r>
              <a:rPr b="false" i="false" strike="noStrike" sz="1200" u="none">
                <a:solidFill>
                  <a:srgbClr val="FFFFFF"/>
                </a:solidFill>
                <a:latin typeface="Calibri"/>
              </a:rPr>
              <a:t>what are my chances of getting pregnant on 100mg of clomid</a:t>
            </a:r>
            <a:br/>
            <a:r>
              <a:rPr b="false" i="false" strike="noStrike" sz="1200" u="none">
                <a:solidFill>
                  <a:srgbClr val="FFFFFF"/>
                </a:solidFill>
                <a:latin typeface="Calibri"/>
              </a:rPr>
              <a:t>buying clomiphene online uk</a:t>
            </a:r>
            <a:br/>
            <a:r>
              <a:rPr b="false" i="false" strike="noStrike" sz="1200" u="none">
                <a:solidFill>
                  <a:srgbClr val="FFFFFF"/>
                </a:solidFill>
                <a:latin typeface="Calibri"/>
              </a:rPr>
              <a:t>got pregnant twins 50mg clomid</a:t>
            </a:r>
            <a:br/>
            <a:r>
              <a:rPr b="false" i="false" strike="noStrike" sz="1200" u="none">
                <a:solidFill>
                  <a:srgbClr val="FFFFFF"/>
                </a:solidFill>
                <a:latin typeface="Calibri"/>
              </a:rPr>
              <a:t>clomid bodybuilding buy</a:t>
            </a:r>
            <a:br/>
            <a:r>
              <a:rPr b="false" i="false" strike="noStrike" sz="1200" u="none">
                <a:solidFill>
                  <a:srgbClr val="FFFFFF"/>
                </a:solidFill>
                <a:latin typeface="Calibri"/>
              </a:rPr>
              <a:t>I have been on Synthroid since &amp;rsquo;99</a:t>
            </a:r>
            <a:br/>
            <a:r>
              <a:rPr b="false" i="false" strike="noStrike" sz="1200" u="none">
                <a:solidFill>
                  <a:srgbClr val="FFFFFF"/>
                </a:solidFill>
                <a:latin typeface="Calibri"/>
              </a:rPr>
              <a:t>how long did it take to get pregnant after taking clomid</a:t>
            </a:r>
            <a:br/>
            <a:r>
              <a:rPr b="false" i="false" strike="noStrike" sz="1200" u="none">
                <a:solidFill>
                  <a:srgbClr val="FFFFFF"/>
                </a:solidFill>
                <a:latin typeface="Calibri"/>
              </a:rPr>
              <a:t>However, many people take laxatives when they do not need to because they believe that they are constipated unless they go to the toilet every day</a:t>
            </a:r>
            <a:br/>
            <a:r>
              <a:rPr b="false" i="false" strike="noStrike" sz="1200" u="none">
                <a:solidFill>
                  <a:srgbClr val="FFFFFF"/>
                </a:solidFill>
                <a:latin typeface="Calibri"/>
              </a:rPr>
              <a:t>clomid 50 mg twice day</a:t>
            </a:r>
            <a:br/>
            <a:r>
              <a:rPr b="false" i="false" strike="noStrike" sz="1200" u="none">
                <a:solidFill>
                  <a:srgbClr val="FFFFFF"/>
                </a:solidFill>
                <a:latin typeface="Calibri"/>
              </a:rPr>
              <a:t>And if I didn&amp;rsquo;t mention it before.</a:t>
            </a:r>
            <a:br/>
            <a:r>
              <a:rPr b="false" i="false" strike="noStrike" sz="1200" u="none">
                <a:solidFill>
                  <a:srgbClr val="FFFFFF"/>
                </a:solidFill>
                <a:latin typeface="Calibri"/>
              </a:rPr>
              <a:t>clomid prescription online</a:t>
            </a:r>
            <a:br/>
            <a:r>
              <a:rPr b="false" i="false" strike="noStrike" sz="1200" u="none">
                <a:solidFill>
                  <a:srgbClr val="FFFFFF"/>
                </a:solidFill>
                <a:latin typeface="Calibri"/>
              </a:rPr>
              <a:t>safe place buy clomid online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pct dosage test e</a:t>
            </a:r>
            <a:br/>
            <a:r>
              <a:rPr b="false" i="false" strike="noStrike" sz="1200" u="none">
                <a:solidFill>
                  <a:srgbClr val="FFFFFF"/>
                </a:solidFill>
                <a:latin typeface="Calibri"/>
              </a:rPr>
              <a:t>where can i buy clomid tablets in south africa</a:t>
            </a:r>
            <a:br/>
            <a:r>
              <a:rPr b="false" i="false" strike="noStrike" sz="1200" u="none">
                <a:solidFill>
                  <a:srgbClr val="FFFFFF"/>
                </a:solidFill>
                <a:latin typeface="Calibri"/>
              </a:rPr>
              <a:t>Some patients who experienced one or more cognitive-related adverse reactions in the titration phase had a dose-related recurrence of these reactions in the maintenance phase.</a:t>
            </a:r>
            <a:br/>
            <a:r>
              <a:rPr b="false" i="false" strike="noStrike" sz="1200" u="none">
                <a:solidFill>
                  <a:srgbClr val="FFFFFF"/>
                </a:solidFill>
                <a:latin typeface="Calibri"/>
              </a:rPr>
              <a:t>where can i get clomid from in the uk</a:t>
            </a:r>
            <a:br/>
            <a:r>
              <a:rPr b="false" i="false" strike="noStrike" sz="1200" u="none">
                <a:solidFill>
                  <a:srgbClr val="FFFFFF"/>
                </a:solidFill>
                <a:latin typeface="Calibri"/>
              </a:rPr>
              <a:t>are you supposed to take clomid in the morning or at night</a:t>
            </a:r>
            <a:br/>
            <a:r>
              <a:rPr b="false" i="false" strike="noStrike" sz="1200" u="none">
                <a:solidFill>
                  <a:srgbClr val="FFFFFF"/>
                </a:solidFill>
                <a:latin typeface="Calibri"/>
              </a:rPr>
              <a:t>Still their particular top quality ,remains impressive and their functionality is frequently conuted on</a:t>
            </a:r>
            <a:br/>
            <a:r>
              <a:rPr b="false" i="false" strike="noStrike" sz="1200" u="none">
                <a:solidFill>
                  <a:srgbClr val="FFFFFF"/>
                </a:solidFill>
                <a:latin typeface="Calibri"/>
              </a:rPr>
              <a:t>clomiphene price usa</a:t>
            </a:r>
            <a:br/>
            <a:r>
              <a:rPr b="false" i="false" strike="noStrike" sz="1200" u="none">
                <a:solidFill>
                  <a:srgbClr val="FFFFFF"/>
                </a:solidFill>
                <a:latin typeface="Calibri"/>
              </a:rPr>
              <a:t>I want to buy the ebook I dunno how on his page.</a:t>
            </a:r>
            <a:br/>
            <a:r>
              <a:rPr b="false" i="false" strike="noStrike" sz="1200" u="none">
                <a:solidFill>
                  <a:srgbClr val="FFFFFF"/>
                </a:solidFill>
                <a:latin typeface="Calibri"/>
              </a:rPr>
              <a:t>clomid 50 100 mg</a:t>
            </a:r>
            <a:br/>
            <a:r>
              <a:rPr b="false" i="false" strike="noStrike" sz="1200" u="none">
                <a:solidFill>
                  <a:srgbClr val="FFFFFF"/>
                </a:solidFill>
                <a:latin typeface="Calibri"/>
              </a:rPr>
              <a:t>In this case, the infection is only discovered when a human or another animal develops ringworm</a:t>
            </a:r>
            <a:br/>
            <a:r>
              <a:rPr b="false" i="false" strike="noStrike" sz="1200" u="none">
                <a:solidFill>
                  <a:srgbClr val="FFFFFF"/>
                </a:solidFill>
                <a:latin typeface="Calibri"/>
              </a:rPr>
              <a:t>can gp prescribe clomid uk</a:t>
            </a:r>
            <a:br/>
            <a:r>
              <a:rPr b="false" i="false" strike="noStrike" sz="1200" u="none">
                <a:solidFill>
                  <a:srgbClr val="FFFFFF"/>
                </a:solidFill>
                <a:latin typeface="Calibri"/>
              </a:rPr>
              <a:t>anyone bought clomid online</a:t>
            </a:r>
            <a:br/>
            <a:r>
              <a:rPr b="false" i="false" strike="noStrike" sz="1200" u="none">
                <a:solidFill>
                  <a:srgbClr val="FFFFFF"/>
                </a:solidFill>
                <a:latin typeface="Calibri"/>
              </a:rPr>
              <a:t>is it safe to purchase clomid online</a:t>
            </a:r>
            <a:br/>
            <a:r>
              <a:rPr b="false" i="false" strike="noStrike" sz="1200" u="none">
                <a:solidFill>
                  <a:srgbClr val="FFFFFF"/>
                </a:solidFill>
                <a:latin typeface="Calibri"/>
              </a:rPr>
              <a:t>will my dr prescribe me clomid</a:t>
            </a:r>
            <a:br/>
            <a:r>
              <a:rPr b="false" i="false" strike="noStrike" sz="1200" u="none">
                <a:solidFill>
                  <a:srgbClr val="FFFFFF"/>
                </a:solidFill>
                <a:latin typeface="Calibri"/>
              </a:rPr>
              <a:t>can buy clomid online uk</a:t>
            </a:r>
            <a:br/>
            <a:r>
              <a:rPr b="false" i="false" strike="noStrike" sz="1200" u="none">
                <a:solidFill>
                  <a:srgbClr val="FFFFFF"/>
                </a:solidFill>
                <a:latin typeface="Calibri"/>
              </a:rPr>
              <a:t>clomid hcg iui multiples</a:t>
            </a:r>
            <a:br/>
            <a:r>
              <a:rPr b="false" i="false" strike="noStrike" sz="1200" u="none">
                <a:solidFill>
                  <a:srgbClr val="FFFFFF"/>
                </a:solidFill>
                <a:latin typeface="Calibri"/>
              </a:rPr>
              <a:t>taking clomid while pregnant is it dangerous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bodybuilding review</a:t>
            </a:r>
            <a:br/>
            <a:r>
              <a:rPr b="false" i="false" strike="noStrike" sz="1200" u="none">
                <a:solidFill>
                  <a:srgbClr val="FFFFFF"/>
                </a:solidFill>
                <a:latin typeface="Calibri"/>
              </a:rPr>
              <a:t>Tampoco con cualquier otro laxante, consulta a tu m&amp;eacute;dico si est tomando cualquier otro medicamento.</a:t>
            </a:r>
            <a:br/>
            <a:r>
              <a:rPr b="false" i="false" strike="noStrike" sz="1200" u="none">
                <a:solidFill>
                  <a:srgbClr val="FFFFFF"/>
                </a:solidFill>
                <a:latin typeface="Calibri"/>
              </a:rPr>
              <a:t>does clomid cause you to gain weight</a:t>
            </a:r>
            <a:br/>
            <a:r>
              <a:rPr b="false" i="false" strike="noStrike" sz="1200" u="none">
                <a:solidFill>
                  <a:srgbClr val="FFFFFF"/>
                </a:solidFill>
                <a:latin typeface="Calibri"/>
              </a:rPr>
              <a:t>where is the best place to get clomid online</a:t>
            </a:r>
            <a:br/>
            <a:r>
              <a:rPr b="false" i="false" strike="noStrike" sz="1200" u="none">
                <a:solidFill>
                  <a:srgbClr val="FFFFFF"/>
                </a:solidFill>
                <a:latin typeface="Calibri"/>
              </a:rPr>
              <a:t>taking clomid to have twins</a:t>
            </a:r>
            <a:br/>
            <a:r>
              <a:rPr b="false" i="false" strike="noStrike" sz="1200" u="none">
                <a:solidFill>
                  <a:srgbClr val="FFFFFF"/>
                </a:solidFill>
                <a:latin typeface="Calibri"/>
              </a:rPr>
              <a:t>I used to be on the "go for it" side of this discussion, but for me personally, my high time is over.</a:t>
            </a:r>
            <a:br/>
            <a:r>
              <a:rPr b="false" i="false" strike="noStrike" sz="1200" u="none">
                <a:solidFill>
                  <a:srgbClr val="FFFFFF"/>
                </a:solidFill>
                <a:latin typeface="Calibri"/>
              </a:rPr>
              <a:t>chances of twins on 25mg clomid</a:t>
            </a:r>
            <a:br/>
            <a:r>
              <a:rPr b="false" i="false" strike="noStrike" sz="1200" u="none">
                <a:solidFill>
                  <a:srgbClr val="FFFFFF"/>
                </a:solidFill>
                <a:latin typeface="Calibri"/>
              </a:rPr>
              <a:t>Tell your doctor if you are pregnant before using Elimite</a:t>
            </a:r>
            <a:br/>
            <a:r>
              <a:rPr b="false" i="false" strike="noStrike" sz="1200" u="none">
                <a:solidFill>
                  <a:srgbClr val="FFFFFF"/>
                </a:solidFill>
                <a:latin typeface="Calibri"/>
              </a:rPr>
              <a:t>where can you buy clomid</a:t>
            </a:r>
            <a:br/>
            <a:r>
              <a:rPr b="false" i="false" strike="noStrike" sz="1200" u="none">
                <a:solidFill>
                  <a:srgbClr val="FFFFFF"/>
                </a:solidFill>
                <a:latin typeface="Calibri"/>
              </a:rPr>
              <a:t>clomid 100mg days 5'9 success stories</a:t>
            </a:r>
            <a:br/>
            <a:r>
              <a:rPr b="false" i="false" strike="noStrike" sz="1200" u="none">
                <a:solidFill>
                  <a:srgbClr val="FFFFFF"/>
                </a:solidFill>
                <a:latin typeface="Calibri"/>
              </a:rPr>
              <a:t>clomid 50mg tablets clomiphene citrate</a:t>
            </a:r>
            <a:br/>
            <a:r>
              <a:rPr b="false" i="false" strike="noStrike" sz="1200" u="none">
                <a:solidFill>
                  <a:srgbClr val="FFFFFF"/>
                </a:solidFill>
                <a:latin typeface="Calibri"/>
              </a:rPr>
              <a:t>This confused us  in the first weeks of Berrys treatment, when he experienced vomiting  and dehydration following the first administration of vincristine in his  protocol</a:t>
            </a:r>
            <a:br/>
            <a:r>
              <a:rPr b="false" i="false" strike="noStrike" sz="1200" u="none">
                <a:solidFill>
                  <a:srgbClr val="FFFFFF"/>
                </a:solidFill>
                <a:latin typeface="Calibri"/>
              </a:rPr>
              <a:t>order clomid online</a:t>
            </a:r>
            <a:br/>
            <a:r>
              <a:rPr b="false" i="false" strike="noStrike" sz="1200" u="none">
                <a:solidFill>
                  <a:srgbClr val="FFFFFF"/>
                </a:solidFill>
                <a:latin typeface="Calibri"/>
              </a:rPr>
              <a:t>Patients should be maintained on lower doses if higher doses arenot tolerated</a:t>
            </a:r>
            <a:br/>
            <a:r>
              <a:rPr b="false" i="false" strike="noStrike" sz="1200" u="none">
                <a:solidFill>
                  <a:srgbClr val="FFFFFF"/>
                </a:solidFill>
                <a:latin typeface="Calibri"/>
              </a:rPr>
              <a:t>can you buy clomid online legally</a:t>
            </a:r>
            <a:br/>
            <a:r>
              <a:rPr b="false" i="false" strike="noStrike" sz="1200" u="none">
                <a:solidFill>
                  <a:srgbClr val="FFFFFF"/>
                </a:solidFill>
                <a:latin typeface="Calibri"/>
              </a:rPr>
              <a:t>clomid bodybuilding forum</a:t>
            </a:r>
            <a:br/>
            <a:r>
              <a:rPr b="false" i="false" strike="noStrike" sz="1200" u="none">
                <a:solidFill>
                  <a:srgbClr val="FFFFFF"/>
                </a:solidFill>
                <a:latin typeface="Calibri"/>
              </a:rPr>
              <a:t>clomid calculator pregnancy test calculator</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instructions for patients</a:t>
            </a:r>
            <a:br/>
            <a:r>
              <a:rPr b="false" i="false" strike="noStrike" sz="1200" u="none">
                <a:solidFill>
                  <a:srgbClr val="FFFFFF"/>
                </a:solidFill>
                <a:latin typeface="Calibri"/>
              </a:rPr>
              <a:t>clomiphene citrate tablets for males</a:t>
            </a:r>
            <a:br/>
            <a:r>
              <a:rPr b="false" i="false" strike="noStrike" sz="1200" u="none">
                <a:solidFill>
                  <a:srgbClr val="FFFFFF"/>
                </a:solidFill>
                <a:latin typeface="Calibri"/>
              </a:rPr>
              <a:t>They include meat such as bacon, veal, and organ meats (often found in gravy, meat bouillon, and meat broth) and seafood such as haddock, trout, herring, and scallops.</a:t>
            </a:r>
            <a:br/>
            <a:r>
              <a:rPr b="false" i="false" strike="noStrike" sz="1200" u="none">
                <a:solidFill>
                  <a:srgbClr val="FFFFFF"/>
                </a:solidFill>
                <a:latin typeface="Calibri"/>
              </a:rPr>
              <a:t>clomiphene citrate 100mg reviews</a:t>
            </a:r>
            <a:br/>
            <a:r>
              <a:rPr b="false" i="false" strike="noStrike" sz="1200" u="none">
                <a:solidFill>
                  <a:srgbClr val="FFFFFF"/>
                </a:solidFill>
                <a:latin typeface="Calibri"/>
              </a:rPr>
              <a:t>clomid hcg shot iui success</a:t>
            </a:r>
            <a:br/>
            <a:r>
              <a:rPr b="false" i="false" strike="noStrike" sz="1200" u="none">
                <a:solidFill>
                  <a:srgbClr val="FFFFFF"/>
                </a:solidFill>
                <a:latin typeface="Calibri"/>
              </a:rPr>
              <a:t>clomid pct protocol</a:t>
            </a:r>
            <a:br/>
            <a:r>
              <a:rPr b="false" i="false" strike="noStrike" sz="1200" u="none">
                <a:solidFill>
                  <a:srgbClr val="FFFFFF"/>
                </a:solidFill>
                <a:latin typeface="Calibri"/>
              </a:rPr>
              <a:t>online clomid</a:t>
            </a:r>
            <a:br/>
            <a:r>
              <a:rPr b="false" i="false" strike="noStrike" sz="1200" u="none">
                <a:solidFill>
                  <a:srgbClr val="FFFFFF"/>
                </a:solidFill>
                <a:latin typeface="Calibri"/>
              </a:rPr>
              <a:t>clomiphene citrate purchase online</a:t>
            </a:r>
            <a:br/>
            <a:r>
              <a:rPr b="false" i="false" strike="noStrike" sz="1200" u="none">
                <a:solidFill>
                  <a:srgbClr val="FFFFFF"/>
                </a:solidFill>
                <a:latin typeface="Calibri"/>
              </a:rPr>
              <a:t>Yet in 2006, people filled more than 3.3 billion brand-name and generic prescriptions.</a:t>
            </a:r>
            <a:br/>
            <a:r>
              <a:rPr b="false" i="false" strike="noStrike" sz="1200" u="none">
                <a:solidFill>
                  <a:srgbClr val="FFFFFF"/>
                </a:solidFill>
                <a:latin typeface="Calibri"/>
              </a:rPr>
              <a:t>can you purchase clomid over the counter</a:t>
            </a:r>
            <a:br/>
            <a:r>
              <a:rPr b="false" i="false" strike="noStrike" sz="1200" u="none">
                <a:solidFill>
                  <a:srgbClr val="FFFFFF"/>
                </a:solidFill>
                <a:latin typeface="Calibri"/>
              </a:rPr>
              <a:t>take clomid</a:t>
            </a:r>
            <a:br/>
            <a:r>
              <a:rPr b="false" i="false" strike="noStrike" sz="1200" u="none">
                <a:solidFill>
                  <a:srgbClr val="FFFFFF"/>
                </a:solidFill>
                <a:latin typeface="Calibri"/>
              </a:rPr>
              <a:t>buy clomid uk only</a:t>
            </a:r>
            <a:br/>
            <a:r>
              <a:rPr b="false" i="false" strike="noStrike" sz="1200" u="none">
                <a:solidFill>
                  <a:srgbClr val="FFFFFF"/>
                </a:solidFill>
                <a:latin typeface="Calibri"/>
              </a:rPr>
              <a:t>clomiphene citrate tablets usp</a:t>
            </a:r>
            <a:br/>
            <a:r>
              <a:rPr b="false" i="false" strike="noStrike" sz="1200" u="none">
                <a:solidFill>
                  <a:srgbClr val="FFFFFF"/>
                </a:solidFill>
                <a:latin typeface="Calibri"/>
              </a:rPr>
              <a:t>clomid over the counter australia</a:t>
            </a:r>
            <a:br/>
            <a:r>
              <a:rPr b="false" i="false" strike="noStrike" sz="1200" u="none">
                <a:solidFill>
                  <a:srgbClr val="FFFFFF"/>
                </a:solidFill>
                <a:latin typeface="Calibri"/>
              </a:rPr>
              <a:t>get pregnant clomid</a:t>
            </a:r>
            <a:br/>
            <a:r>
              <a:rPr b="false" i="false" strike="noStrike" sz="1200" u="none">
                <a:solidFill>
                  <a:srgbClr val="FFFFFF"/>
                </a:solidFill>
                <a:latin typeface="Calibri"/>
              </a:rPr>
              <a:t>buy clomid online 50mg</a:t>
            </a:r>
            <a:br/>
            <a:r>
              <a:rPr b="false" i="false" strike="noStrike" sz="1200" u="none">
                <a:solidFill>
                  <a:srgbClr val="FFFFFF"/>
                </a:solidFill>
                <a:latin typeface="Calibri"/>
              </a:rPr>
              <a:t>buy clomid pct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get clomid on prescription</a:t>
            </a:r>
            <a:br/>
            <a:r>
              <a:rPr b="false" i="false" strike="noStrike" sz="1200" u="none">
                <a:solidFill>
                  <a:srgbClr val="FFFFFF"/>
                </a:solidFill>
                <a:latin typeface="Calibri"/>
              </a:rPr>
              <a:t>Calls to the helpline are free, 0808 800 6000, lines are open again tomorrow at 9am - 5pm.</a:t>
            </a:r>
            <a:br/>
            <a:r>
              <a:rPr b="false" i="false" strike="noStrike" sz="1200" u="none">
                <a:solidFill>
                  <a:srgbClr val="FFFFFF"/>
                </a:solidFill>
                <a:latin typeface="Calibri"/>
              </a:rPr>
              <a:t>buy 100mg clomid online</a:t>
            </a:r>
            <a:br/>
            <a:r>
              <a:rPr b="false" i="false" strike="noStrike" sz="1200" u="none">
                <a:solidFill>
                  <a:srgbClr val="FFFFFF"/>
                </a:solidFill>
                <a:latin typeface="Calibri"/>
              </a:rPr>
              <a:t>clomiphene purchase</a:t>
            </a:r>
            <a:br/>
            <a:r>
              <a:rPr b="false" i="false" strike="noStrike" sz="1200" u="none">
                <a:solidFill>
                  <a:srgbClr val="FFFFFF"/>
                </a:solidFill>
                <a:latin typeface="Calibri"/>
              </a:rPr>
              <a:t>It has a melting point between 35 and 37C and a specific gravity of 0.890.5</a:t>
            </a:r>
            <a:br/>
            <a:r>
              <a:rPr b="false" i="false" strike="noStrike" sz="1200" u="none">
                <a:solidFill>
                  <a:srgbClr val="FFFFFF"/>
                </a:solidFill>
                <a:latin typeface="Calibri"/>
              </a:rPr>
              <a:t>chances having twins 150mg clomid</a:t>
            </a:r>
            <a:br/>
            <a:r>
              <a:rPr b="false" i="false" strike="noStrike" sz="1200" u="none">
                <a:solidFill>
                  <a:srgbClr val="FFFFFF"/>
                </a:solidFill>
                <a:latin typeface="Calibri"/>
              </a:rPr>
              <a:t>This is an example of someone not heading their bodies warnings and basically killing the messenger</a:t>
            </a:r>
            <a:br/>
            <a:r>
              <a:rPr b="false" i="false" strike="noStrike" sz="1200" u="none">
                <a:solidFill>
                  <a:srgbClr val="FFFFFF"/>
                </a:solidFill>
                <a:latin typeface="Calibri"/>
              </a:rPr>
              <a:t>where is the best place to order clomid online</a:t>
            </a:r>
            <a:br/>
            <a:r>
              <a:rPr b="false" i="false" strike="noStrike" sz="1200" u="none">
                <a:solidFill>
                  <a:srgbClr val="FFFFFF"/>
                </a:solidFill>
                <a:latin typeface="Calibri"/>
              </a:rPr>
              <a:t>non prescription clomid uk</a:t>
            </a:r>
            <a:br/>
            <a:r>
              <a:rPr b="false" i="false" strike="noStrike" sz="1200" u="none">
                <a:solidFill>
                  <a:srgbClr val="FFFFFF"/>
                </a:solidFill>
                <a:latin typeface="Calibri"/>
              </a:rPr>
              <a:t>cheapest place to buy clomid</a:t>
            </a:r>
            <a:br/>
            <a:r>
              <a:rPr b="false" i="false" strike="noStrike" sz="1200" u="none">
                <a:solidFill>
                  <a:srgbClr val="FFFFFF"/>
                </a:solidFill>
                <a:latin typeface="Calibri"/>
              </a:rPr>
              <a:t>where can i buy clomid in canada</a:t>
            </a:r>
            <a:br/>
            <a:r>
              <a:rPr b="false" i="false" strike="noStrike" sz="1200" u="none">
                <a:solidFill>
                  <a:srgbClr val="FFFFFF"/>
                </a:solidFill>
                <a:latin typeface="Calibri"/>
              </a:rPr>
              <a:t>clomiphene citrate online pharmacy</a:t>
            </a:r>
            <a:br/>
            <a:r>
              <a:rPr b="false" i="false" strike="noStrike" sz="1200" u="none">
                <a:solidFill>
                  <a:srgbClr val="FFFFFF"/>
                </a:solidFill>
                <a:latin typeface="Calibri"/>
              </a:rPr>
              <a:t>when to start taking clomid 100mg</a:t>
            </a:r>
            <a:br/>
            <a:r>
              <a:rPr b="false" i="false" strike="noStrike" sz="1200" u="none">
                <a:solidFill>
                  <a:srgbClr val="FFFFFF"/>
                </a:solidFill>
                <a:latin typeface="Calibri"/>
              </a:rPr>
              <a:t>I to have been prescribed pizotifen for vertigo attacks, my ENT thought it could have been Meniere&amp;#39;s Disease, (I also suffer from tinnitus), but the pizotifen would be worth trying</a:t>
            </a:r>
            <a:br/>
            <a:r>
              <a:rPr b="false" i="false" strike="noStrike" sz="1200" u="none">
                <a:solidFill>
                  <a:srgbClr val="FFFFFF"/>
                </a:solidFill>
                <a:latin typeface="Calibri"/>
              </a:rPr>
              <a:t>buy non prescription clomid</a:t>
            </a:r>
            <a:br/>
            <a:r>
              <a:rPr b="false" i="false" strike="noStrike" sz="1200" u="none">
                <a:solidFill>
                  <a:srgbClr val="FFFFFF"/>
                </a:solidFill>
                <a:latin typeface="Calibri"/>
              </a:rPr>
              <a:t>clomid dosage instructions pct</a:t>
            </a:r>
            <a:br/>
            <a:r>
              <a:rPr b="false" i="false" strike="noStrike" sz="1200" u="none">
                <a:solidFill>
                  <a:srgbClr val="FFFFFF"/>
                </a:solidFill>
                <a:latin typeface="Calibri"/>
              </a:rPr>
              <a:t>how to get a private prescription for clomid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Its like women and men aren't fascinated except it is one thing to accomplish with Woman gaga Your own stuffs nice</a:t>
            </a:r>
            <a:br/>
            <a:r>
              <a:rPr b="false" i="false" strike="noStrike" sz="1200" u="none">
                <a:solidFill>
                  <a:srgbClr val="FFFFFF"/>
                </a:solidFill>
                <a:latin typeface="Calibri"/>
              </a:rPr>
              <a:t>buy clomid fertility pills</a:t>
            </a:r>
            <a:br/>
            <a:r>
              <a:rPr b="false" i="false" strike="noStrike" sz="1200" u="none">
                <a:solidFill>
                  <a:srgbClr val="FFFFFF"/>
                </a:solidFill>
                <a:latin typeface="Calibri"/>
              </a:rPr>
              <a:t>clomiphene citrate 100mg uses</a:t>
            </a:r>
            <a:br/>
            <a:r>
              <a:rPr b="false" i="false" strike="noStrike" sz="1200" u="none">
                <a:solidFill>
                  <a:srgbClr val="FFFFFF"/>
                </a:solidFill>
                <a:latin typeface="Calibri"/>
              </a:rPr>
              <a:t>generic version of clomid</a:t>
            </a:r>
            <a:br/>
            <a:r>
              <a:rPr b="false" i="false" strike="noStrike" sz="1200" u="none">
                <a:solidFill>
                  <a:srgbClr val="FFFFFF"/>
                </a:solidFill>
                <a:latin typeface="Calibri"/>
              </a:rPr>
              <a:t>This information should not be used to decide whether or not to take minoxidil foam (for men) or any other medicine</a:t>
            </a:r>
            <a:br/>
            <a:r>
              <a:rPr b="false" i="false" strike="noStrike" sz="1200" u="none">
                <a:solidFill>
                  <a:srgbClr val="FFFFFF"/>
                </a:solidFill>
                <a:latin typeface="Calibri"/>
              </a:rPr>
              <a:t>do i take clomid pills all at once</a:t>
            </a:r>
            <a:br/>
            <a:r>
              <a:rPr b="false" i="false" strike="noStrike" sz="1200" u="none">
                <a:solidFill>
                  <a:srgbClr val="FFFFFF"/>
                </a:solidFill>
                <a:latin typeface="Calibri"/>
              </a:rPr>
              <a:t>Nearly all insulin on the market today is now produced from bacteria and is almost identical to human insulin.</a:t>
            </a:r>
            <a:br/>
            <a:r>
              <a:rPr b="false" i="false" strike="noStrike" sz="1200" u="none">
                <a:solidFill>
                  <a:srgbClr val="FFFFFF"/>
                </a:solidFill>
                <a:latin typeface="Calibri"/>
              </a:rPr>
              <a:t>clomid generic version</a:t>
            </a:r>
            <a:br/>
            <a:r>
              <a:rPr b="false" i="false" strike="noStrike" sz="1200" u="none">
                <a:solidFill>
                  <a:srgbClr val="FFFFFF"/>
                </a:solidFill>
                <a:latin typeface="Calibri"/>
              </a:rPr>
              <a:t>chances twins 25mg clomid</a:t>
            </a:r>
            <a:br/>
            <a:r>
              <a:rPr b="false" i="false" strike="noStrike" sz="1200" u="none">
                <a:solidFill>
                  <a:srgbClr val="FFFFFF"/>
                </a:solidFill>
                <a:latin typeface="Calibri"/>
              </a:rPr>
              <a:t>how to get clomid pct</a:t>
            </a:r>
            <a:br/>
            <a:r>
              <a:rPr b="false" i="false" strike="noStrike" sz="1200" u="none">
                <a:solidFill>
                  <a:srgbClr val="FFFFFF"/>
                </a:solidFill>
                <a:latin typeface="Calibri"/>
              </a:rPr>
              <a:t>Dosis untuk anak-anak ialah 20-30 mg/kg berat badan/hari.</a:t>
            </a:r>
            <a:br/>
            <a:r>
              <a:rPr b="false" i="false" strike="noStrike" sz="1200" u="none">
                <a:solidFill>
                  <a:srgbClr val="FFFFFF"/>
                </a:solidFill>
                <a:latin typeface="Calibri"/>
              </a:rPr>
              <a:t>do you need a prescription for clomid in canada</a:t>
            </a:r>
            <a:br/>
            <a:r>
              <a:rPr b="false" i="false" strike="noStrike" sz="1200" u="none">
                <a:solidFill>
                  <a:srgbClr val="FFFFFF"/>
                </a:solidFill>
                <a:latin typeface="Calibri"/>
              </a:rPr>
              <a:t>The OP can certainly get a prescription for a 7 week trip.</a:t>
            </a:r>
            <a:br/>
            <a:r>
              <a:rPr b="false" i="false" strike="noStrike" sz="1200" u="none">
                <a:solidFill>
                  <a:srgbClr val="FFFFFF"/>
                </a:solidFill>
                <a:latin typeface="Calibri"/>
              </a:rPr>
              <a:t>buying clomiphene online</a:t>
            </a:r>
            <a:br/>
            <a:r>
              <a:rPr b="false" i="false" strike="noStrike" sz="1200" u="none">
                <a:solidFill>
                  <a:srgbClr val="FFFFFF"/>
                </a:solidFill>
                <a:latin typeface="Calibri"/>
              </a:rPr>
              <a:t>where to get clomid pills</a:t>
            </a:r>
            <a:br/>
            <a:r>
              <a:rPr b="false" i="false" strike="noStrike" sz="1200" u="none">
                <a:solidFill>
                  <a:srgbClr val="FFFFFF"/>
                </a:solidFill>
                <a:latin typeface="Calibri"/>
              </a:rPr>
              <a:t>price of clomid in uk</a:t>
            </a:r>
            <a:br/>
            <a:r>
              <a:rPr b="false" i="false" strike="noStrike" sz="1200" u="none">
                <a:solidFill>
                  <a:srgbClr val="FFFFFF"/>
                </a:solidFill>
                <a:latin typeface="Calibri"/>
              </a:rPr>
              <a:t>is 25 mg of clomid enough</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Because of its unique mechanism of action, there is little chance that bacteria will have become resistant to mupirocin because of exposure to other antibiotics</a:t>
            </a:r>
            <a:br/>
            <a:r>
              <a:rPr b="false" i="false" strike="noStrike" sz="1200" u="none">
                <a:solidFill>
                  <a:srgbClr val="FFFFFF"/>
                </a:solidFill>
                <a:latin typeface="Calibri"/>
              </a:rPr>
              <a:t>clomid bodybuilding</a:t>
            </a:r>
            <a:br/>
            <a:r>
              <a:rPr b="false" i="false" strike="noStrike" sz="1200" u="none">
                <a:solidFill>
                  <a:srgbClr val="FFFFFF"/>
                </a:solidFill>
                <a:latin typeface="Calibri"/>
              </a:rPr>
              <a:t>clomid online success</a:t>
            </a:r>
            <a:br/>
            <a:r>
              <a:rPr b="false" i="false" strike="noStrike" sz="1200" u="none">
                <a:solidFill>
                  <a:srgbClr val="FFFFFF"/>
                </a:solidFill>
                <a:latin typeface="Calibri"/>
              </a:rPr>
              <a:t>clomid dosage instructions</a:t>
            </a:r>
            <a:br/>
            <a:r>
              <a:rPr b="false" i="false" strike="noStrike" sz="1200" u="none">
                <a:solidFill>
                  <a:srgbClr val="FFFFFF"/>
                </a:solidFill>
                <a:latin typeface="Calibri"/>
              </a:rPr>
              <a:t>200 mg clomid twins</a:t>
            </a:r>
            <a:br/>
            <a:r>
              <a:rPr b="false" i="false" strike="noStrike" sz="1200" u="none">
                <a:solidFill>
                  <a:srgbClr val="FFFFFF"/>
                </a:solidFill>
                <a:latin typeface="Calibri"/>
              </a:rPr>
              <a:t>can my gp prescribe clomid australia</a:t>
            </a:r>
            <a:br/>
            <a:r>
              <a:rPr b="false" i="false" strike="noStrike" sz="1200" u="none">
                <a:solidFill>
                  <a:srgbClr val="FFFFFF"/>
                </a:solidFill>
                <a:latin typeface="Calibri"/>
              </a:rPr>
              <a:t>clomid no prescription needed</a:t>
            </a:r>
            <a:br/>
            <a:r>
              <a:rPr b="false" i="false" strike="noStrike" sz="1200" u="none">
                <a:solidFill>
                  <a:srgbClr val="FFFFFF"/>
                </a:solidFill>
                <a:latin typeface="Calibri"/>
              </a:rPr>
              <a:t>cost of clomiphene uk</a:t>
            </a:r>
            <a:br/>
            <a:r>
              <a:rPr b="false" i="false" strike="noStrike" sz="1200" u="none">
                <a:solidFill>
                  <a:srgbClr val="FFFFFF"/>
                </a:solidFill>
                <a:latin typeface="Calibri"/>
              </a:rPr>
              <a:t>100mg of clomid chances</a:t>
            </a:r>
            <a:br/>
            <a:r>
              <a:rPr b="false" i="false" strike="noStrike" sz="1200" u="none">
                <a:solidFill>
                  <a:srgbClr val="FFFFFF"/>
                </a:solidFill>
                <a:latin typeface="Calibri"/>
              </a:rPr>
              <a:t>how much does clomid treatment cost</a:t>
            </a:r>
            <a:br/>
            <a:r>
              <a:rPr b="false" i="false" strike="noStrike" sz="1200" u="none">
                <a:solidFill>
                  <a:srgbClr val="FFFFFF"/>
                </a:solidFill>
                <a:latin typeface="Calibri"/>
              </a:rPr>
              <a:t>does clomid cause joint pain</a:t>
            </a:r>
            <a:br/>
            <a:r>
              <a:rPr b="false" i="false" strike="noStrike" sz="1200" u="none">
                <a:solidFill>
                  <a:srgbClr val="FFFFFF"/>
                </a:solidFill>
                <a:latin typeface="Calibri"/>
              </a:rPr>
              <a:t>clomid pct buy uk</a:t>
            </a:r>
            <a:br/>
            <a:r>
              <a:rPr b="false" i="false" strike="noStrike" sz="1200" u="none">
                <a:solidFill>
                  <a:srgbClr val="FFFFFF"/>
                </a:solidFill>
                <a:latin typeface="Calibri"/>
              </a:rPr>
              <a:t>Walrus cannot swim indefinitely</a:t>
            </a:r>
            <a:br/>
            <a:r>
              <a:rPr b="false" i="false" strike="noStrike" sz="1200" u="none">
                <a:solidFill>
                  <a:srgbClr val="FFFFFF"/>
                </a:solidFill>
                <a:latin typeface="Calibri"/>
              </a:rPr>
              <a:t>clomid 100mg success stories 2013</a:t>
            </a:r>
            <a:br/>
            <a:r>
              <a:rPr b="false" i="false" strike="noStrike" sz="1200" u="none">
                <a:solidFill>
                  <a:srgbClr val="FFFFFF"/>
                </a:solidFill>
                <a:latin typeface="Calibri"/>
              </a:rPr>
              <a:t>buy clomid in uk online</a:t>
            </a:r>
            <a:br/>
            <a:r>
              <a:rPr b="false" i="false" strike="noStrike" sz="1200" u="none">
                <a:solidFill>
                  <a:srgbClr val="FFFFFF"/>
                </a:solidFill>
                <a:latin typeface="Calibri"/>
              </a:rPr>
              <a:t>Older adults with dementia may also have a greater chance of having a stroke or mini-stroke during treatment</a:t>
            </a:r>
            <a:br/>
            <a:r>
              <a:rPr b="false" i="false" strike="noStrike" sz="1200" u="none">
                <a:solidFill>
                  <a:srgbClr val="FFFFFF"/>
                </a:solidFill>
                <a:latin typeface="Calibri"/>
              </a:rPr>
              <a:t>where to buy clomid cheap</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clomiphene citrate</a:t>
            </a:r>
            <a:br/>
            <a:r>
              <a:rPr b="false" i="false" strike="noStrike" sz="1200" u="none">
                <a:solidFill>
                  <a:srgbClr val="FFFFFF"/>
                </a:solidFill>
                <a:latin typeface="Calibri"/>
              </a:rPr>
              <a:t>clomid bodybuilding cycle</a:t>
            </a:r>
            <a:br/>
            <a:r>
              <a:rPr b="false" i="false" strike="noStrike" sz="1200" u="none">
                <a:solidFill>
                  <a:srgbClr val="FFFFFF"/>
                </a:solidFill>
                <a:latin typeface="Calibri"/>
              </a:rPr>
              <a:t>anyone bought clomid online uk</a:t>
            </a:r>
            <a:br/>
            <a:r>
              <a:rPr b="false" i="false" strike="noStrike" sz="1200" u="none">
                <a:solidFill>
                  <a:srgbClr val="FFFFFF"/>
                </a:solidFill>
                <a:latin typeface="Calibri"/>
              </a:rPr>
              <a:t>chances of conceiving on 100mg clomid</a:t>
            </a:r>
            <a:br/>
            <a:r>
              <a:rPr b="false" i="false" strike="noStrike" sz="1200" u="none">
                <a:solidFill>
                  <a:srgbClr val="FFFFFF"/>
                </a:solidFill>
                <a:latin typeface="Calibri"/>
              </a:rPr>
              <a:t>clomid online overnight delivery</a:t>
            </a:r>
            <a:br/>
            <a:r>
              <a:rPr b="false" i="false" strike="noStrike" sz="1200" u="none">
                <a:solidFill>
                  <a:srgbClr val="FFFFFF"/>
                </a:solidFill>
                <a:latin typeface="Calibri"/>
              </a:rPr>
              <a:t>Methadone deserves special attention and care</a:t>
            </a:r>
            <a:br/>
            <a:r>
              <a:rPr b="false" i="false" strike="noStrike" sz="1200" u="none">
                <a:solidFill>
                  <a:srgbClr val="FFFFFF"/>
                </a:solidFill>
                <a:latin typeface="Calibri"/>
              </a:rPr>
              <a:t>order clomid online australia</a:t>
            </a:r>
            <a:br/>
            <a:r>
              <a:rPr b="false" i="false" strike="noStrike" sz="1200" u="none">
                <a:solidFill>
                  <a:srgbClr val="FFFFFF"/>
                </a:solidFill>
                <a:latin typeface="Calibri"/>
              </a:rPr>
              <a:t>where can i buy clomid online canada</a:t>
            </a:r>
            <a:br/>
            <a:r>
              <a:rPr b="false" i="false" strike="noStrike" sz="1200" u="none">
                <a:solidFill>
                  <a:srgbClr val="FFFFFF"/>
                </a:solidFill>
                <a:latin typeface="Calibri"/>
              </a:rPr>
              <a:t>nolvadex clomid hcg pct</a:t>
            </a:r>
            <a:br/>
            <a:r>
              <a:rPr b="false" i="false" strike="noStrike" sz="1200" u="none">
                <a:solidFill>
                  <a:srgbClr val="FFFFFF"/>
                </a:solidFill>
                <a:latin typeface="Calibri"/>
              </a:rPr>
              <a:t>taking clomid after miscarriage</a:t>
            </a:r>
            <a:br/>
            <a:r>
              <a:rPr b="false" i="false" strike="noStrike" sz="1200" u="none">
                <a:solidFill>
                  <a:srgbClr val="FFFFFF"/>
                </a:solidFill>
                <a:latin typeface="Calibri"/>
              </a:rPr>
              <a:t>clomiphene citrate challenge test (ccct)</a:t>
            </a:r>
            <a:br/>
            <a:r>
              <a:rPr b="false" i="false" strike="noStrike" sz="1200" u="none">
                <a:solidFill>
                  <a:srgbClr val="FFFFFF"/>
                </a:solidFill>
                <a:latin typeface="Calibri"/>
              </a:rPr>
              <a:t>clomid hcg iui timing</a:t>
            </a:r>
            <a:br/>
            <a:r>
              <a:rPr b="false" i="false" strike="noStrike" sz="1200" u="none">
                <a:solidFill>
                  <a:srgbClr val="FFFFFF"/>
                </a:solidFill>
                <a:latin typeface="Calibri"/>
              </a:rPr>
              <a:t>can you buy clomiphene online</a:t>
            </a:r>
            <a:br/>
            <a:r>
              <a:rPr b="false" i="false" strike="noStrike" sz="1200" u="none">
                <a:solidFill>
                  <a:srgbClr val="FFFFFF"/>
                </a:solidFill>
                <a:latin typeface="Calibri"/>
              </a:rPr>
              <a:t>can clomid be prescribed by your gp</a:t>
            </a:r>
            <a:br/>
            <a:r>
              <a:rPr b="false" i="false" strike="noStrike" sz="1200" u="none">
                <a:solidFill>
                  <a:srgbClr val="FFFFFF"/>
                </a:solidFill>
                <a:latin typeface="Calibri"/>
              </a:rPr>
              <a:t>chances of having twins on 100mg of clomid</a:t>
            </a:r>
            <a:br/>
            <a:r>
              <a:rPr b="false" i="false" strike="noStrike" sz="1200" u="none">
                <a:solidFill>
                  <a:srgbClr val="FFFFFF"/>
                </a:solidFill>
                <a:latin typeface="Calibri"/>
              </a:rPr>
              <a:t>Non of the other Trycyclides worked like that one</a:t>
            </a:r>
            <a:br/>
            <a:r>
              <a:rPr b="false" i="false" strike="noStrike" sz="1200" u="none">
                <a:solidFill>
                  <a:srgbClr val="FFFFFF"/>
                </a:solidFill>
                <a:latin typeface="Calibri"/>
              </a:rPr>
              <a:t>can you buy clomid over the internet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 usted fuma, consume bebidas alcohlicas o si utiliza drogas ilegales, indqueselo tambi&amp;eacute;n a su profesional de la salud</a:t>
            </a:r>
            <a:br/>
            <a:r>
              <a:rPr b="false" i="false" strike="noStrike" sz="1200" u="none">
                <a:solidFill>
                  <a:srgbClr val="FFFFFF"/>
                </a:solidFill>
                <a:latin typeface="Calibri"/>
              </a:rPr>
              <a:t>clomid fertility drug buy online uk</a:t>
            </a:r>
            <a:br/>
            <a:r>
              <a:rPr b="false" i="false" strike="noStrike" sz="1200" u="none">
                <a:solidFill>
                  <a:srgbClr val="FFFFFF"/>
                </a:solidFill>
                <a:latin typeface="Calibri"/>
              </a:rPr>
              <a:t>price clomid australia</a:t>
            </a:r>
            <a:br/>
            <a:r>
              <a:rPr b="false" i="false" strike="noStrike" sz="1200" u="none">
                <a:solidFill>
                  <a:srgbClr val="FFFFFF"/>
                </a:solidFill>
                <a:latin typeface="Calibri"/>
              </a:rPr>
              <a:t>clomid 100mg success rate</a:t>
            </a:r>
            <a:br/>
            <a:r>
              <a:rPr b="false" i="false" strike="noStrike" sz="1200" u="none">
                <a:solidFill>
                  <a:srgbClr val="FFFFFF"/>
                </a:solidFill>
                <a:latin typeface="Calibri"/>
              </a:rPr>
              <a:t>generic clomid cheap</a:t>
            </a:r>
            <a:br/>
            <a:r>
              <a:rPr b="false" i="false" strike="noStrike" sz="1200" u="none">
                <a:solidFill>
                  <a:srgbClr val="FFFFFF"/>
                </a:solidFill>
                <a:latin typeface="Calibri"/>
              </a:rPr>
              <a:t>where can i buy clomid or serophene</a:t>
            </a:r>
            <a:br/>
            <a:r>
              <a:rPr b="false" i="false" strike="noStrike" sz="1200" u="none">
                <a:solidFill>
                  <a:srgbClr val="FFFFFF"/>
                </a:solidFill>
                <a:latin typeface="Calibri"/>
              </a:rPr>
              <a:t>should you buy clomid online</a:t>
            </a:r>
            <a:br/>
            <a:r>
              <a:rPr b="false" i="false" strike="noStrike" sz="1200" u="none">
                <a:solidFill>
                  <a:srgbClr val="FFFFFF"/>
                </a:solidFill>
                <a:latin typeface="Calibri"/>
              </a:rPr>
              <a:t>buy clomid pct</a:t>
            </a:r>
            <a:br/>
            <a:r>
              <a:rPr b="false" i="false" strike="noStrike" sz="1200" u="none">
                <a:solidFill>
                  <a:srgbClr val="FFFFFF"/>
                </a:solidFill>
                <a:latin typeface="Calibri"/>
              </a:rPr>
              <a:t>I also used Estradiol CD8-12 and progesterone starting at 3DPO</a:t>
            </a:r>
            <a:br/>
            <a:r>
              <a:rPr b="false" i="false" strike="noStrike" sz="1200" u="none">
                <a:solidFill>
                  <a:srgbClr val="FFFFFF"/>
                </a:solidFill>
                <a:latin typeface="Calibri"/>
              </a:rPr>
              <a:t>clomiphene citrate 50 mg pregnancy</a:t>
            </a:r>
            <a:br/>
            <a:r>
              <a:rPr b="false" i="false" strike="noStrike" sz="1200" u="none">
                <a:solidFill>
                  <a:srgbClr val="FFFFFF"/>
                </a:solidFill>
                <a:latin typeface="Calibri"/>
              </a:rPr>
              <a:t>Neurontin is used in the treatment of seizures associated with epilepsy</a:t>
            </a:r>
            <a:br/>
            <a:r>
              <a:rPr b="false" i="false" strike="noStrike" sz="1200" u="none">
                <a:solidFill>
                  <a:srgbClr val="FFFFFF"/>
                </a:solidFill>
                <a:latin typeface="Calibri"/>
              </a:rPr>
              <a:t>can your local gp prescribe clomid</a:t>
            </a:r>
            <a:br/>
            <a:r>
              <a:rPr b="false" i="false" strike="noStrike" sz="1200" u="none">
                <a:solidFill>
                  <a:srgbClr val="FFFFFF"/>
                </a:solidFill>
                <a:latin typeface="Calibri"/>
              </a:rPr>
              <a:t>Both were developed originally for reasons other than to treat hair loss</a:t>
            </a:r>
            <a:br/>
            <a:r>
              <a:rPr b="false" i="false" strike="noStrike" sz="1200" u="none">
                <a:solidFill>
                  <a:srgbClr val="FFFFFF"/>
                </a:solidFill>
                <a:latin typeface="Calibri"/>
              </a:rPr>
              <a:t>how much does clomid cost uk</a:t>
            </a:r>
            <a:br/>
            <a:r>
              <a:rPr b="false" i="false" strike="noStrike" sz="1200" u="none">
                <a:solidFill>
                  <a:srgbClr val="FFFFFF"/>
                </a:solidFill>
                <a:latin typeface="Calibri"/>
              </a:rPr>
              <a:t>Hi, I too can confirm that Wellbutrin is pro sexual</a:t>
            </a:r>
            <a:br/>
            <a:r>
              <a:rPr b="false" i="false" strike="noStrike" sz="1200" u="none">
                <a:solidFill>
                  <a:srgbClr val="FFFFFF"/>
                </a:solidFill>
                <a:latin typeface="Calibri"/>
              </a:rPr>
              <a:t>clomid ovulation calculator for baby boy</a:t>
            </a:r>
            <a:br/>
            <a:r>
              <a:rPr b="false" i="false" strike="noStrike" sz="1200" u="none">
                <a:solidFill>
                  <a:srgbClr val="FFFFFF"/>
                </a:solidFill>
                <a:latin typeface="Calibri"/>
              </a:rPr>
              <a:t>when does a doctor prescribe clomid</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 has 0 powerful bl5nd of antioxiant ingr5ients, and the number of days</a:t>
            </a:r>
            <a:br/>
            <a:r>
              <a:rPr b="false" i="false" strike="noStrike" sz="1200" u="none">
                <a:solidFill>
                  <a:srgbClr val="FFFFFF"/>
                </a:solidFill>
                <a:latin typeface="Calibri"/>
              </a:rPr>
              <a:t>purchase clomid cheap</a:t>
            </a:r>
            <a:br/>
            <a:r>
              <a:rPr b="false" i="false" strike="noStrike" sz="1200" u="none">
                <a:solidFill>
                  <a:srgbClr val="FFFFFF"/>
                </a:solidFill>
                <a:latin typeface="Calibri"/>
              </a:rPr>
              <a:t>get prescription clomid</a:t>
            </a:r>
            <a:br/>
            <a:r>
              <a:rPr b="false" i="false" strike="noStrike" sz="1200" u="none">
                <a:solidFill>
                  <a:srgbClr val="FFFFFF"/>
                </a:solidFill>
                <a:latin typeface="Calibri"/>
              </a:rPr>
              <a:t>can doctor prescribe clomid</a:t>
            </a:r>
            <a:br/>
            <a:r>
              <a:rPr b="false" i="false" strike="noStrike" sz="1200" u="none">
                <a:solidFill>
                  <a:srgbClr val="FFFFFF"/>
                </a:solidFill>
                <a:latin typeface="Calibri"/>
              </a:rPr>
              <a:t>can i buy clomid off the counter</a:t>
            </a:r>
            <a:br/>
            <a:r>
              <a:rPr b="false" i="false" strike="noStrike" sz="1200" u="none">
                <a:solidFill>
                  <a:srgbClr val="FFFFFF"/>
                </a:solidFill>
                <a:latin typeface="Calibri"/>
              </a:rPr>
              <a:t>best online pharmacy to buy clomid</a:t>
            </a:r>
            <a:br/>
            <a:r>
              <a:rPr b="false" i="false" strike="noStrike" sz="1200" u="none">
                <a:solidFill>
                  <a:srgbClr val="FFFFFF"/>
                </a:solidFill>
                <a:latin typeface="Calibri"/>
              </a:rPr>
              <a:t>clomid plus hcg trigger shot</a:t>
            </a:r>
            <a:br/>
            <a:r>
              <a:rPr b="false" i="false" strike="noStrike" sz="1200" u="none">
                <a:solidFill>
                  <a:srgbClr val="FFFFFF"/>
                </a:solidFill>
                <a:latin typeface="Calibri"/>
              </a:rPr>
              <a:t>can a normal doctor prescribe clomid</a:t>
            </a:r>
            <a:br/>
            <a:r>
              <a:rPr b="false" i="false" strike="noStrike" sz="1200" u="none">
                <a:solidFill>
                  <a:srgbClr val="FFFFFF"/>
                </a:solidFill>
                <a:latin typeface="Calibri"/>
              </a:rPr>
              <a:t>Beautylish is a diverse, positive, and respectful community</a:t>
            </a:r>
            <a:br/>
            <a:r>
              <a:rPr b="false" i="false" strike="noStrike" sz="1200" u="none">
                <a:solidFill>
                  <a:srgbClr val="FFFFFF"/>
                </a:solidFill>
                <a:latin typeface="Calibri"/>
              </a:rPr>
              <a:t>clomid hcg pct dosage</a:t>
            </a:r>
            <a:br/>
            <a:r>
              <a:rPr b="false" i="false" strike="noStrike" sz="1200" u="none">
                <a:solidFill>
                  <a:srgbClr val="FFFFFF"/>
                </a:solidFill>
                <a:latin typeface="Calibri"/>
              </a:rPr>
              <a:t>"[I'M] able to have a place that would be truly my own that I could decorate the way I wanted to," she says, "and have some sort of stability."</a:t>
            </a:r>
            <a:br/>
            <a:r>
              <a:rPr b="false" i="false" strike="noStrike" sz="1200" u="none">
                <a:solidFill>
                  <a:srgbClr val="FFFFFF"/>
                </a:solidFill>
                <a:latin typeface="Calibri"/>
              </a:rPr>
              <a:t>buy clomid online no prescription us</a:t>
            </a:r>
            <a:br/>
            <a:r>
              <a:rPr b="false" i="false" strike="noStrike" sz="1200" u="none">
                <a:solidFill>
                  <a:srgbClr val="FFFFFF"/>
                </a:solidFill>
                <a:latin typeface="Calibri"/>
              </a:rPr>
              <a:t>where can i buy clomid online</a:t>
            </a:r>
            <a:br/>
            <a:r>
              <a:rPr b="false" i="false" strike="noStrike" sz="1200" u="none">
                <a:solidFill>
                  <a:srgbClr val="FFFFFF"/>
                </a:solidFill>
                <a:latin typeface="Calibri"/>
              </a:rPr>
              <a:t>clomid tablets dosage</a:t>
            </a:r>
            <a:br/>
            <a:r>
              <a:rPr b="false" i="false" strike="noStrike" sz="1200" u="none">
                <a:solidFill>
                  <a:srgbClr val="FFFFFF"/>
                </a:solidFill>
                <a:latin typeface="Calibri"/>
              </a:rPr>
              <a:t>buying clomid online cheap</a:t>
            </a:r>
            <a:br/>
            <a:r>
              <a:rPr b="false" i="false" strike="noStrike" sz="1200" u="none">
                <a:solidFill>
                  <a:srgbClr val="FFFFFF"/>
                </a:solidFill>
                <a:latin typeface="Calibri"/>
              </a:rPr>
              <a:t>is 25mg of clomid enough</a:t>
            </a:r>
            <a:br/>
            <a:r>
              <a:rPr b="false" i="false" strike="noStrike" sz="1200" u="none">
                <a:solidFill>
                  <a:srgbClr val="FFFFFF"/>
                </a:solidFill>
                <a:latin typeface="Calibri"/>
              </a:rPr>
              <a:t>Your best bet is a warm, moist environment a cystoscopy my blaPatient.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kaufen</a:t>
            </a:r>
            <a:br/>
            <a:r>
              <a:rPr b="false" i="false" strike="noStrike" sz="1200" u="none">
                <a:solidFill>
                  <a:srgbClr val="FFFFFF"/>
                </a:solidFill>
                <a:latin typeface="Calibri"/>
              </a:rPr>
              <a:t>I began taking Valtrex daily 6 yrs ago to suppress my outbreaks that I still was dealing with every other month</a:t>
            </a:r>
            <a:br/>
            <a:r>
              <a:rPr b="false" i="false" strike="noStrike" sz="1200" u="none">
                <a:solidFill>
                  <a:srgbClr val="FFFFFF"/>
                </a:solidFill>
                <a:latin typeface="Calibri"/>
              </a:rPr>
              <a:t>200 mg of clomid</a:t>
            </a:r>
            <a:br/>
            <a:r>
              <a:rPr b="false" i="false" strike="noStrike" sz="1200" u="none">
                <a:solidFill>
                  <a:srgbClr val="FFFFFF"/>
                </a:solidFill>
                <a:latin typeface="Calibri"/>
              </a:rPr>
              <a:t>clomid for sale canada</a:t>
            </a:r>
            <a:br/>
            <a:r>
              <a:rPr b="false" i="false" strike="noStrike" sz="1200" u="none">
                <a:solidFill>
                  <a:srgbClr val="FFFFFF"/>
                </a:solidFill>
                <a:latin typeface="Calibri"/>
              </a:rPr>
              <a:t>"We used the continue white-colored for ones within the dossier, �����ɣ����ɣ��,and after that took available one more ticket connected with eggs, �� ��   2014�� this time brown offspring</a:t>
            </a:r>
            <a:br/>
            <a:r>
              <a:rPr b="false" i="false" strike="noStrike" sz="1200" u="none">
                <a:solidFill>
                  <a:srgbClr val="FFFFFF"/>
                </a:solidFill>
                <a:latin typeface="Calibri"/>
              </a:rPr>
              <a:t>after how many cycles of clomid to get pregnant</a:t>
            </a:r>
            <a:br/>
            <a:r>
              <a:rPr b="false" i="false" strike="noStrike" sz="1200" u="none">
                <a:solidFill>
                  <a:srgbClr val="FFFFFF"/>
                </a:solidFill>
                <a:latin typeface="Calibri"/>
              </a:rPr>
              <a:t>can gp prescribe clomid nz</a:t>
            </a:r>
            <a:br/>
            <a:r>
              <a:rPr b="false" i="false" strike="noStrike" sz="1200" u="none">
                <a:solidFill>
                  <a:srgbClr val="FFFFFF"/>
                </a:solidFill>
                <a:latin typeface="Calibri"/>
              </a:rPr>
              <a:t>where can i buy clomid</a:t>
            </a:r>
            <a:br/>
            <a:r>
              <a:rPr b="false" i="false" strike="noStrike" sz="1200" u="none">
                <a:solidFill>
                  <a:srgbClr val="FFFFFF"/>
                </a:solidFill>
                <a:latin typeface="Calibri"/>
              </a:rPr>
              <a:t>anyone get pregnant on 25 mg clomid</a:t>
            </a:r>
            <a:br/>
            <a:r>
              <a:rPr b="false" i="false" strike="noStrike" sz="1200" u="none">
                <a:solidFill>
                  <a:srgbClr val="FFFFFF"/>
                </a:solidFill>
                <a:latin typeface="Calibri"/>
              </a:rPr>
              <a:t>can i buy clomid over the counter in canada</a:t>
            </a:r>
            <a:br/>
            <a:r>
              <a:rPr b="false" i="false" strike="noStrike" sz="1200" u="none">
                <a:solidFill>
                  <a:srgbClr val="FFFFFF"/>
                </a:solidFill>
                <a:latin typeface="Calibri"/>
              </a:rPr>
              <a:t>La angiotensina-II es una sustancia producida en el organismo que se fija a los receptores contrayendo los vasos sanguneos</a:t>
            </a:r>
            <a:br/>
            <a:r>
              <a:rPr b="false" i="false" strike="noStrike" sz="1200" u="none">
                <a:solidFill>
                  <a:srgbClr val="FFFFFF"/>
                </a:solidFill>
                <a:latin typeface="Calibri"/>
              </a:rPr>
              <a:t>where to buy clomid uk muscle</a:t>
            </a:r>
            <a:br/>
            <a:r>
              <a:rPr b="false" i="false" strike="noStrike" sz="1200" u="none">
                <a:solidFill>
                  <a:srgbClr val="FFFFFF"/>
                </a:solidFill>
                <a:latin typeface="Calibri"/>
              </a:rPr>
              <a:t>research chemical serm clomid</a:t>
            </a:r>
            <a:br/>
            <a:r>
              <a:rPr b="false" i="false" strike="noStrike" sz="1200" u="none">
                <a:solidFill>
                  <a:srgbClr val="FFFFFF"/>
                </a:solidFill>
                <a:latin typeface="Calibri"/>
              </a:rPr>
              <a:t>By the end of the month I&amp;rsquo;m out of medication and can&amp;rsquo;t get it filled for almost 2 weeks</a:t>
            </a:r>
            <a:br/>
            <a:r>
              <a:rPr b="false" i="false" strike="noStrike" sz="1200" u="none">
                <a:solidFill>
                  <a:srgbClr val="FFFFFF"/>
                </a:solidFill>
                <a:latin typeface="Calibri"/>
              </a:rPr>
              <a:t>clomid 50mg success stories</a:t>
            </a:r>
            <a:br/>
            <a:r>
              <a:rPr b="false" i="false" strike="noStrike" sz="1200" u="none">
                <a:solidFill>
                  <a:srgbClr val="FFFFFF"/>
                </a:solidFill>
                <a:latin typeface="Calibri"/>
              </a:rPr>
              <a:t>nolvadex clomid pct dose</a:t>
            </a:r>
            <a:br/>
            <a:r>
              <a:rPr b="false" i="false" strike="noStrike" sz="1200" u="none">
                <a:solidFill>
                  <a:srgbClr val="FFFFFF"/>
                </a:solidFill>
                <a:latin typeface="Calibri"/>
              </a:rPr>
              <a:t>clomid twins 50 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It's now been 3 1/2 month's and I will continue to take this amazing med that has made daily life a ton better for me</a:t>
            </a:r>
            <a:br/>
            <a:r>
              <a:rPr b="false" i="false" strike="noStrike" sz="1200" u="none">
                <a:solidFill>
                  <a:srgbClr val="FFFFFF"/>
                </a:solidFill>
                <a:latin typeface="Calibri"/>
              </a:rPr>
              <a:t>order clomid online uk</a:t>
            </a:r>
            <a:br/>
            <a:r>
              <a:rPr b="false" i="false" strike="noStrike" sz="1200" u="none">
                <a:solidFill>
                  <a:srgbClr val="FFFFFF"/>
                </a:solidFill>
                <a:latin typeface="Calibri"/>
              </a:rPr>
              <a:t>Because these events are reportedvoluntarily from a population of uncertain size, it is not always possible toreliably estimate their frequency or establish a causal relationship to drugexposure.</a:t>
            </a:r>
            <a:br/>
            <a:r>
              <a:rPr b="false" i="false" strike="noStrike" sz="1200" u="none">
                <a:solidFill>
                  <a:srgbClr val="FFFFFF"/>
                </a:solidFill>
                <a:latin typeface="Calibri"/>
              </a:rPr>
              <a:t>how much does clomid cost in australia 2012</a:t>
            </a:r>
            <a:br/>
            <a:r>
              <a:rPr b="false" i="false" strike="noStrike" sz="1200" u="none">
                <a:solidFill>
                  <a:srgbClr val="FFFFFF"/>
                </a:solidFill>
                <a:latin typeface="Calibri"/>
              </a:rPr>
              <a:t>I had 4 mature, but I&amp;#39;m pregnant with a singleton However, it is always best to talk to your Dr first :)</a:t>
            </a:r>
            <a:br/>
            <a:r>
              <a:rPr b="false" i="false" strike="noStrike" sz="1200" u="none">
                <a:solidFill>
                  <a:srgbClr val="FFFFFF"/>
                </a:solidFill>
                <a:latin typeface="Calibri"/>
              </a:rPr>
              <a:t>will my gp prescribe me clomid</a:t>
            </a:r>
            <a:br/>
            <a:r>
              <a:rPr b="false" i="false" strike="noStrike" sz="1200" u="none">
                <a:solidFill>
                  <a:srgbClr val="FFFFFF"/>
                </a:solidFill>
                <a:latin typeface="Calibri"/>
              </a:rPr>
              <a:t>jesus christ, this is the first time i&amp;rsquo;ve seen this image and it will haunt me forever</a:t>
            </a:r>
            <a:br/>
            <a:r>
              <a:rPr b="false" i="false" strike="noStrike" sz="1200" u="none">
                <a:solidFill>
                  <a:srgbClr val="FFFFFF"/>
                </a:solidFill>
                <a:latin typeface="Calibri"/>
              </a:rPr>
              <a:t>clomid research studies</a:t>
            </a:r>
            <a:br/>
            <a:r>
              <a:rPr b="false" i="false" strike="noStrike" sz="1200" u="none">
                <a:solidFill>
                  <a:srgbClr val="FFFFFF"/>
                </a:solidFill>
                <a:latin typeface="Calibri"/>
              </a:rPr>
              <a:t>where can i get a private prescription for clomid</a:t>
            </a:r>
            <a:br/>
            <a:r>
              <a:rPr b="false" i="false" strike="noStrike" sz="1200" u="none">
                <a:solidFill>
                  <a:srgbClr val="FFFFFF"/>
                </a:solidFill>
                <a:latin typeface="Calibri"/>
              </a:rPr>
              <a:t>Common side effects to Fosamax usage include skin rash, abdominal discomfort, obstipation, diarrhea, nausea, ulceration, generalized muscle or joint pain, and, of course, ONJ.</a:t>
            </a:r>
            <a:br/>
            <a:r>
              <a:rPr b="false" i="false" strike="noStrike" sz="1200" u="none">
                <a:solidFill>
                  <a:srgbClr val="FFFFFF"/>
                </a:solidFill>
                <a:latin typeface="Calibri"/>
              </a:rPr>
              <a:t>clomid 100mg twins rate</a:t>
            </a:r>
            <a:br/>
            <a:r>
              <a:rPr b="false" i="false" strike="noStrike" sz="1200" u="none">
                <a:solidFill>
                  <a:srgbClr val="FFFFFF"/>
                </a:solidFill>
                <a:latin typeface="Calibri"/>
              </a:rPr>
              <a:t>buy clomid cheap uk</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clomid 50mg price in india</a:t>
            </a:r>
            <a:br/>
            <a:r>
              <a:rPr b="false" i="false" strike="noStrike" sz="1200" u="none">
                <a:solidFill>
                  <a:srgbClr val="FFFFFF"/>
                </a:solidFill>
                <a:latin typeface="Calibri"/>
              </a:rPr>
              <a:t>However, it is not all bad news as rejection can move you into a time of reflection where you think through new perspectives, which result in inner growth</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2015-12-20T01:16:44+04:00</dcterms:created>
  <dcterms:modified xsi:type="dcterms:W3CDTF">2015-12-20T01:16:44+04:00</dcterms:modified>
  <dc:title>Where Can I Buy Clomid In Canada - Is 25 Mg Of Clomid Enough</dc:title>
  <dc:description>Clomid 50mg twins first round, clomid order online uk, clomid over the counter canada, chances of having twins on 50mg of clomid, when to start taking clomid 100mg, does clomid cause joint pain, where to buy clomid uk muscle</dc:description>
  <dc:subject>Where Can I Buy Clomid In Canada - Is 25 Mg Of Clomid Enough</dc:subject>
  <cp:keywords>where can you buy clomid, take clomid, clomiphene citrate online pharmacy, clomid generic version, where to buy clomid cheap, generic clomid cheap, how much does clomid cost uk, best online pharmacy to buy clomid, where can i buy clomid online, nolvadex clomid pct dose</cp:keywords>
  <cp:category/>
</cp:coreProperties>
</file>