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5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4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5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36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Cheap Clomid Pills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100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 er mg mg sol ivermectin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 mg clomid success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where to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Pfizer   to Pay $430 Million Over Promotion of Drug by Gardiner Harris, NYT,   May 14, 2004, C-1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challenge test 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Trazedone is also used to treat bi-polar illness and schizophrenia.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to get pregnant after taking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tablets in urdu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anyone ordered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buy clomid online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instructions for use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 mg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should i stop using it or what? lyk currently instead of the epiduo, im using facial cleansing pads with tea tree oil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pct dose epistane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clomiphene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Call your doctor right away if you have a rash; itching; hoarseness; trouble breathing; trouble swallowing; or any swelling of your hands, face, or mouth while you are using this medicine.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or nolvadex for anavar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200mg of clomid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clomid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the average person to get pregnant on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, I have just been looking for information about this topic for a long time and yours is the greatest I have came upon so far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to take clomid to have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there were ever a time to buy Nolvadex it is undoubtedly during the PCT period.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50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 you have to take clomid to get pregnant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should i buy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generic drug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clomid bodybuilding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your gp prescribe you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 mg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clomid cost no insurance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tem generico do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clomid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100mg clomid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clomiphene citrate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in a good treatment program now an seems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kaufen schweiz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clomid help you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100mg clomid chance of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pcos clomid hcg iui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has been no improvement if anything, I think thing are worse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my gp prescribe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not reported with SEROQUEL, disruption of thebody's ability to reduce core body temperature has been attributed toantipsychotic agents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clomid online no prescription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clomid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clomid in ontario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happy to try to help answer your questions about Xanax, and will try to respond with a personal and prompt reply for all legitimate queries.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clomid bodybuilding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is this so important? First and most obviously, because the pope did not follow verbatim what Our Lady requested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mg clomid should take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clomid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clomid from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100mg days 3-7 ovulation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better clomid or nolvadex for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is the risk worth it (even acute effects)? Also bear in mind that the majority of antidepressants are associated with sexual dysfunction as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Sie Probleme mit dem Herzen haben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anyone get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clomid online from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50mg success stories 5'9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it varies by individual and may also vary based on disease progression and response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fastest way to get pregnant on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clomiphene citrate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far as going blind because of pink eye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clomid prescribed by your doctor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 mg clomid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Prescribed to treat a number of depressive disorders, Effexor XR (venlafaxine) is one of many common medications prescribed to Americans every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risk of taking clomid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will be PS Vitas equipped with Borderlands 2 (when it arrives on portable) given away, and NVidia video cards, and other swag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buy clomid on ebay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pharmacy online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pct dosage after epistane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 gp prescribe clomid in nz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pregnant while on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soon after taking clomid can you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 pacientes con aumento del dolor seo, requieren analgesia apropiada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buy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tabletten kaufen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over the counter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qual o generico do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clomid pct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Proteinuria and leukopenia have been reported rarely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your family doctor prescribe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second round of clomid 100mg success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to take clomid to get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tablets for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 mg clomid ovidrel success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challenge test mechanism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100mg success stories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nothing else has worked for you then you try it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tablets ip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Several disorders have compulsive behaviors but not obsessive thoughts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200 mg of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usually take to get pregnant using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this, your doctor has to consider carefully the risks of giving you a dosage higher than prednisone 10mg versus the healing benefits.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cost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your gp prescribe clomid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clomid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purchase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send you all of my verst best wishes.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clomid pct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get pregnant while taking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posts I find can often be over informative yet very vague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chances of conceiving twins on 50mg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nothing is wrong with my heart cause saw a Cardiologist in Sept an had complete workup with echocardiogram an chemical stress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soon can i get pregnant after taking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clomid buy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calculator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length of time to get pregnant on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 mg clomid pcos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taking clomid while pregnant cause miscarriage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clomid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Synthroid is too expensive now with my cost just going up over 400% per month I refuse to pay higher cost when there are other options.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Alendronatecan interact with other medications, vitamins, or herbs you may be taking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for sale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amount of time to get pregnant on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much as surgery scares me the side effects of this medicine scare me 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clomid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purchase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correct concentration is, however, labeled on the primary foil overwrap pouches and shelf cartons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clomid pills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Sempre il rampollo di abitazione Agnelli, Unendosi alla divisione fashion accessory di Sabelt, Haya lanciato the scarpe griffate Fiat for Sabelt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taking clomid while pregnant hurt the baby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clomid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instructions for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effects of taking clomid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take 200 mg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100 mg pcos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 prescription online for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Clinicians soon discovered a common side effect of the drug: hair growth.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nagging neck pain and tinitus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order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Universal precautions should be used when contact with blood or body fluids is anticipated (22)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tablets for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pregnant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clomid over the counter in philippines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information should not be used to decide whether or not to take betamethasone valerate lotion or any other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to buy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Alto, it's been 5 weeks at 5mg a 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100mg clomid iui success stories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clomid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better to take clomid at 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clomid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should i take clomid during my test cycle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get pregnant after taking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clomid online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clomiphene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it cost to get clomid privately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noticed over the past year that my memory is getting worse and I can only only assume it&amp;#39;s due to the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clomid privately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oral tablet 50 mg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100mg late ovulation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clomid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clomiphene citrate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Depending on the level of risk, it may be appropriate to recommend no specific interventions, mosquito avoidance measures only, or mosquito avoidance measures plus chemoprophylaxis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clomid tablets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much does clomid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examining sexual dysfunction with STRATTERA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50 mg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clomiphene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generic clomid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don&amp;#039;t think the Celexa is working anymore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clomid online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clomid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50mg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safe clomid to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accidentaly discovered that taking iron supplement naturally makes the body fight infections, it is fast acting and very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chances+twins+ 50 mg +clomid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Mifepristone followed 1 to 3 days later by vaginal misoprostol is, at the current time, the most effective regimen available to women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a gp prescribe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months did it take to get pregnant on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joint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clomiphene citrate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that people are taking the drug longer than 5  years the drug is rearing it's ugly head by showing some nasty long lasting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need prescription get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applying large amount of adapalene gel or use adapalene gel more than once a day as it takes time for adapalene to get absorbed into the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can i get a private prescription for clomid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hcg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Children: also musculoskeletal disorders.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clomiphene citrate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clomid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clomid just to have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 out there in the refrigerator section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clomid over the counter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anyone ever bought clomid online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Diskussion ber eine mche Entwicklung resistenter Keime ist jedoch noch nicht abgeschlossen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any doctor prescribe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clomid prescribed privately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(clomid serophene)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50mg clomiphene citrate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clomid over the counter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clomid during cycle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50mg twins success stories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clomiphene citrate 50mg jak brac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 experience any of these symptoms when your dose of duloxetine is decreased.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days to take clomid to have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buy clomid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Dry mouth, bit more lethargic (hard to get out of bed) but that&amp;#39;s it for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buy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trying to get pregnant taking clomid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prescription australia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clomid cause joint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the more you worry about it the worse you will feel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25mg testosterone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clomid fertility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clomid 50 mg 5'9 success stories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2015-12-20T01:16:43+04:00</dcterms:created>
  <dcterms:modified xsi:type="dcterms:W3CDTF">2015-12-20T01:16:43+04:00</dcterms:modified>
  <dc:title>Where To Get Clomid Cheap - Do Need Prescription Get Clomid</dc:title>
  <dc:description>Buy clomiphene citrate tablets, clomid tabletten kaufen, 50 mg clomid ovidrel success, can i get pregnant while taking clomid, will a gp prescribe clomid, do need prescription get clomid, clomid hcg</dc:description>
  <dc:subject>Where To Get Clomid Cheap - Do Need Prescription Get Clomid</dc:subject>
  <cp:keywords>cheap clomiphene, pcos clomid hcg iui, clomiphene citrate buy uk, clomid 50mg success stories 5'9, pharmacy online clomid, 100mg clomid iui success stories, should i take clomid during my test cycle, where to buy clomid australia, can u buy clomid uk, clomid prescription australia</cp:keywords>
  <cp:category/>
</cp:coreProperties>
</file>