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9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9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9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9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0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0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0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0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0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0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0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0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0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0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Purchase Peptides Clomid</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These currents usually carry the oocyte to the uterine tube, where it begins its journey toward the uterus.</a:t>
            </a:r>
            <a:br/>
            <a:r>
              <a:rPr b="false" i="false" strike="noStrike" sz="1200" u="none">
                <a:solidFill>
                  <a:srgbClr val="FFFFFF"/>
                </a:solidFill>
                <a:latin typeface="Calibri"/>
              </a:rPr>
              <a:t>50 mg clomid no ovulation</a:t>
            </a:r>
            <a:br/>
            <a:r>
              <a:rPr b="false" i="false" strike="noStrike" sz="1200" u="none">
                <a:solidFill>
                  <a:srgbClr val="FFFFFF"/>
                </a:solidFill>
                <a:latin typeface="Calibri"/>
              </a:rPr>
              <a:t>clomiphene citrate 100mg</a:t>
            </a:r>
            <a:br/>
            <a:r>
              <a:rPr b="false" i="false" strike="noStrike" sz="1200" u="none">
                <a:solidFill>
                  <a:srgbClr val="FFFFFF"/>
                </a:solidFill>
                <a:latin typeface="Calibri"/>
              </a:rPr>
              <a:t>innovative research clomid</a:t>
            </a:r>
            <a:br/>
            <a:r>
              <a:rPr b="false" i="false" strike="noStrike" sz="1200" u="none">
                <a:solidFill>
                  <a:srgbClr val="FFFFFF"/>
                </a:solidFill>
                <a:latin typeface="Calibri"/>
              </a:rPr>
              <a:t>clomiphene 50mg success stories</a:t>
            </a:r>
            <a:br/>
            <a:r>
              <a:rPr b="false" i="false" strike="noStrike" sz="1200" u="none">
                <a:solidFill>
                  <a:srgbClr val="FFFFFF"/>
                </a:solidFill>
                <a:latin typeface="Calibri"/>
              </a:rPr>
              <a:t>clomiphene citrate 50 mg oral tab</a:t>
            </a:r>
            <a:br/>
            <a:r>
              <a:rPr b="false" i="false" strike="noStrike" sz="1200" u="none">
                <a:solidFill>
                  <a:srgbClr val="FFFFFF"/>
                </a:solidFill>
                <a:latin typeface="Calibri"/>
              </a:rPr>
              <a:t>can you get clomid privately</a:t>
            </a:r>
            <a:br/>
            <a:r>
              <a:rPr b="false" i="false" strike="noStrike" sz="1200" u="none">
                <a:solidFill>
                  <a:srgbClr val="FFFFFF"/>
                </a:solidFill>
                <a:latin typeface="Calibri"/>
              </a:rPr>
              <a:t>I hope no one minds me posting so late on this thread</a:t>
            </a:r>
            <a:br/>
            <a:r>
              <a:rPr b="false" i="false" strike="noStrike" sz="1200" u="none">
                <a:solidFill>
                  <a:srgbClr val="FFFFFF"/>
                </a:solidFill>
                <a:latin typeface="Calibri"/>
              </a:rPr>
              <a:t>illegal order clomid online</a:t>
            </a:r>
            <a:br/>
            <a:r>
              <a:rPr b="false" i="false" strike="noStrike" sz="1200" u="none">
                <a:solidFill>
                  <a:srgbClr val="FFFFFF"/>
                </a:solidFill>
                <a:latin typeface="Calibri"/>
              </a:rPr>
              <a:t>clomid 25 mg pct</a:t>
            </a:r>
            <a:br/>
            <a:r>
              <a:rPr b="false" i="false" strike="noStrike" sz="1200" u="none">
                <a:solidFill>
                  <a:srgbClr val="FFFFFF"/>
                </a:solidFill>
                <a:latin typeface="Calibri"/>
              </a:rPr>
              <a:t>Some patients who experienced one or more cognitive-related adverse reactions in the titration phase had a dose-related recurrence of these reactions in the maintenance phase.</a:t>
            </a:r>
            <a:br/>
            <a:r>
              <a:rPr b="false" i="false" strike="noStrike" sz="1200" u="none">
                <a:solidFill>
                  <a:srgbClr val="FFFFFF"/>
                </a:solidFill>
                <a:latin typeface="Calibri"/>
              </a:rPr>
              <a:t>trying to get pregnant while on clomid</a:t>
            </a:r>
            <a:br/>
            <a:r>
              <a:rPr b="false" i="false" strike="noStrike" sz="1200" u="none">
                <a:solidFill>
                  <a:srgbClr val="FFFFFF"/>
                </a:solidFill>
                <a:latin typeface="Calibri"/>
              </a:rPr>
              <a:t>I'm at Liverpool University buy cheap amoxicillin / clavulanate The Ogio may be brimming with thoughtful features, but it pales in comparison to the R25 from Kriega</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clomid twins 50mg</a:t>
            </a:r>
            <a:br/>
            <a:r>
              <a:rPr b="false" i="false" strike="noStrike" sz="1200" u="none">
                <a:solidFill>
                  <a:srgbClr val="FFFFFF"/>
                </a:solidFill>
                <a:latin typeface="Calibri"/>
              </a:rPr>
              <a:t>is it legal to buy clomid online</a:t>
            </a:r>
            <a:br/>
            <a:r>
              <a:rPr b="false" i="false" strike="noStrike" sz="1200" u="none">
                <a:solidFill>
                  <a:srgbClr val="FFFFFF"/>
                </a:solidFill>
                <a:latin typeface="Calibri"/>
              </a:rPr>
              <a:t>buy hcg clomid nolvadex</a:t>
            </a:r>
            <a:br/>
            <a:r>
              <a:rPr b="false" i="false" strike="noStrike" sz="1200" u="none">
                <a:solidFill>
                  <a:srgbClr val="FFFFFF"/>
                </a:solidFill>
                <a:latin typeface="Calibri"/>
              </a:rPr>
              <a:t>Evenals citronellol, geraniol en linalool (zie http://www.misslipgloss.nl/biodermal-p-cl-e-fluide/)</a:t>
            </a:r>
            <a:br/>
            <a:r>
              <a:rPr b="false" i="false" strike="noStrike" sz="1200" u="none">
                <a:solidFill>
                  <a:srgbClr val="FFFFFF"/>
                </a:solidFill>
                <a:latin typeface="Calibri"/>
              </a:rPr>
              <a:t>how fast does clomid work to get pregnant</a:t>
            </a:r>
            <a:br/>
            <a:r>
              <a:rPr b="false" i="false" strike="noStrike" sz="1200" u="none">
                <a:solidFill>
                  <a:srgbClr val="FFFFFF"/>
                </a:solidFill>
                <a:latin typeface="Calibri"/>
              </a:rPr>
              <a:t>how to get prescription clomid</a:t>
            </a:r>
            <a:br/>
            <a:r>
              <a:rPr b="false" i="false" strike="noStrike" sz="1200" u="none">
                <a:solidFill>
                  <a:srgbClr val="FFFFFF"/>
                </a:solidFill>
                <a:latin typeface="Calibri"/>
              </a:rPr>
              <a:t>taking 100mg clomid pcos</a:t>
            </a:r>
            <a:br/>
            <a:r>
              <a:rPr b="false" i="false" strike="noStrike" sz="1200" u="none">
                <a:solidFill>
                  <a:srgbClr val="FFFFFF"/>
                </a:solidFill>
                <a:latin typeface="Calibri"/>
              </a:rPr>
              <a:t>does 25mg of clomid work</a:t>
            </a:r>
            <a:br/>
            <a:r>
              <a:rPr b="false" i="false" strike="noStrike" sz="1200" u="none">
                <a:solidFill>
                  <a:srgbClr val="FFFFFF"/>
                </a:solidFill>
                <a:latin typeface="Calibri"/>
              </a:rPr>
              <a:t>Each species of mite prefers one specific kind of host (e.g.; dog), but may also infect others.</a:t>
            </a:r>
            <a:br/>
            <a:r>
              <a:rPr b="false" i="false" strike="noStrike" sz="1200" u="none">
                <a:solidFill>
                  <a:srgbClr val="FFFFFF"/>
                </a:solidFill>
                <a:latin typeface="Calibri"/>
              </a:rPr>
              <a:t>best place buy clomid pct</a:t>
            </a:r>
            <a:br/>
            <a:r>
              <a:rPr b="false" i="false" strike="noStrike" sz="1200" u="none">
                <a:solidFill>
                  <a:srgbClr val="FFFFFF"/>
                </a:solidFill>
                <a:latin typeface="Calibri"/>
              </a:rPr>
              <a:t>risks taking 100mg clomid</a:t>
            </a:r>
            <a:br/>
            <a:r>
              <a:rPr b="false" i="false" strike="noStrike" sz="1200" u="none">
                <a:solidFill>
                  <a:srgbClr val="FFFFFF"/>
                </a:solidFill>
                <a:latin typeface="Calibri"/>
              </a:rPr>
              <a:t>clomid 50 mg 2 par jour</a:t>
            </a:r>
            <a:br/>
            <a:r>
              <a:rPr b="false" i="false" strike="noStrike" sz="1200" u="none">
                <a:solidFill>
                  <a:srgbClr val="FFFFFF"/>
                </a:solidFill>
                <a:latin typeface="Calibri"/>
              </a:rPr>
              <a:t>He was ultimately diagnosed with a benign sterile cystitis (probably  a delayed reaction to the Cytoxan he had regularly received in his first  chemotherapy protocol)</a:t>
            </a:r>
            <a:br/>
            <a:r>
              <a:rPr b="false" i="false" strike="noStrike" sz="1200" u="none">
                <a:solidFill>
                  <a:srgbClr val="FFFFFF"/>
                </a:solidFill>
                <a:latin typeface="Calibri"/>
              </a:rPr>
              <a:t>100mg clomid iui twins</a:t>
            </a:r>
            <a:br/>
            <a:r>
              <a:rPr b="false" i="false" strike="noStrike" sz="1200" u="none">
                <a:solidFill>
                  <a:srgbClr val="FFFFFF"/>
                </a:solidFill>
                <a:latin typeface="Calibri"/>
              </a:rPr>
              <a:t>Thank you a bunch for sharing this with all of us you actually recognize what you're talking about Bookmarked</a:t>
            </a:r>
            <a:br/>
            <a:r>
              <a:rPr b="false" i="false" strike="noStrike" sz="1200" u="none">
                <a:solidFill>
                  <a:srgbClr val="FFFFFF"/>
                </a:solidFill>
                <a:latin typeface="Calibri"/>
              </a:rPr>
              <a:t>cost of clomid cycle</a:t>
            </a:r>
            <a:br/>
            <a:r>
              <a:rPr b="false" i="false" strike="noStrike" sz="1200" u="none">
                <a:solidFill>
                  <a:srgbClr val="FFFFFF"/>
                </a:solidFill>
                <a:latin typeface="Calibri"/>
              </a:rPr>
              <a:t>that would be the worst case scenario next to the serious rash</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taking clomid first cycle after miscarriage</a:t>
            </a:r>
            <a:br/>
            <a:r>
              <a:rPr b="false" i="false" strike="noStrike" sz="1200" u="none">
                <a:solidFill>
                  <a:srgbClr val="FFFFFF"/>
                </a:solidFill>
                <a:latin typeface="Calibri"/>
              </a:rPr>
              <a:t>Encounters with smile.jpg are the stuff of internet legend</a:t>
            </a:r>
            <a:br/>
            <a:r>
              <a:rPr b="false" i="false" strike="noStrike" sz="1200" u="none">
                <a:solidFill>
                  <a:srgbClr val="FFFFFF"/>
                </a:solidFill>
                <a:latin typeface="Calibri"/>
              </a:rPr>
              <a:t>can you buy clomid over the counter at walmart</a:t>
            </a:r>
            <a:br/>
            <a:r>
              <a:rPr b="false" i="false" strike="noStrike" sz="1200" u="none">
                <a:solidFill>
                  <a:srgbClr val="FFFFFF"/>
                </a:solidFill>
                <a:latin typeface="Calibri"/>
              </a:rPr>
              <a:t>can a gp prescribe clomid</a:t>
            </a:r>
            <a:br/>
            <a:r>
              <a:rPr b="false" i="false" strike="noStrike" sz="1200" u="none">
                <a:solidFill>
                  <a:srgbClr val="FFFFFF"/>
                </a:solidFill>
                <a:latin typeface="Calibri"/>
              </a:rPr>
              <a:t>can my gp prescribe clomid nz</a:t>
            </a:r>
            <a:br/>
            <a:r>
              <a:rPr b="false" i="false" strike="noStrike" sz="1200" u="none">
                <a:solidFill>
                  <a:srgbClr val="FFFFFF"/>
                </a:solidFill>
                <a:latin typeface="Calibri"/>
              </a:rPr>
              <a:t>buy clomid online canada</a:t>
            </a:r>
            <a:br/>
            <a:r>
              <a:rPr b="false" i="false" strike="noStrike" sz="1200" u="none">
                <a:solidFill>
                  <a:srgbClr val="FFFFFF"/>
                </a:solidFill>
                <a:latin typeface="Calibri"/>
              </a:rPr>
              <a:t>The capsules are to be taken an hour before food or 2 hours buy zithromax after meals</a:t>
            </a:r>
            <a:br/>
            <a:r>
              <a:rPr b="false" i="false" strike="noStrike" sz="1200" u="none">
                <a:solidFill>
                  <a:srgbClr val="FFFFFF"/>
                </a:solidFill>
                <a:latin typeface="Calibri"/>
              </a:rPr>
              <a:t>how much does a prescription of clomid cost</a:t>
            </a:r>
            <a:br/>
            <a:r>
              <a:rPr b="false" i="false" strike="noStrike" sz="1200" u="none">
                <a:solidFill>
                  <a:srgbClr val="FFFFFF"/>
                </a:solidFill>
                <a:latin typeface="Calibri"/>
              </a:rPr>
              <a:t>buy clomid in the uk</a:t>
            </a:r>
            <a:br/>
            <a:r>
              <a:rPr b="false" i="false" strike="noStrike" sz="1200" u="none">
                <a:solidFill>
                  <a:srgbClr val="FFFFFF"/>
                </a:solidFill>
                <a:latin typeface="Calibri"/>
              </a:rPr>
              <a:t>when will gp prescribe clomid</a:t>
            </a:r>
            <a:br/>
            <a:r>
              <a:rPr b="false" i="false" strike="noStrike" sz="1200" u="none">
                <a:solidFill>
                  <a:srgbClr val="FFFFFF"/>
                </a:solidFill>
                <a:latin typeface="Calibri"/>
              </a:rPr>
              <a:t>buy clomid for men uk</a:t>
            </a:r>
            <a:br/>
            <a:r>
              <a:rPr b="false" i="false" strike="noStrike" sz="1200" u="none">
                <a:solidFill>
                  <a:srgbClr val="FFFFFF"/>
                </a:solidFill>
                <a:latin typeface="Calibri"/>
              </a:rPr>
              <a:t>chances of conceiving twins on 100mg clomid</a:t>
            </a:r>
            <a:br/>
            <a:r>
              <a:rPr b="false" i="false" strike="noStrike" sz="1200" u="none">
                <a:solidFill>
                  <a:srgbClr val="FFFFFF"/>
                </a:solidFill>
                <a:latin typeface="Calibri"/>
              </a:rPr>
              <a:t>clomiphene 100mg success rate</a:t>
            </a:r>
            <a:br/>
            <a:r>
              <a:rPr b="false" i="false" strike="noStrike" sz="1200" u="none">
                <a:solidFill>
                  <a:srgbClr val="FFFFFF"/>
                </a:solidFill>
                <a:latin typeface="Calibri"/>
              </a:rPr>
              <a:t>clomid nolvadex pct cycle</a:t>
            </a:r>
            <a:br/>
            <a:r>
              <a:rPr b="false" i="false" strike="noStrike" sz="1200" u="none">
                <a:solidFill>
                  <a:srgbClr val="FFFFFF"/>
                </a:solidFill>
                <a:latin typeface="Calibri"/>
              </a:rPr>
              <a:t>clomid cost online</a:t>
            </a:r>
            <a:br/>
            <a:r>
              <a:rPr b="false" i="false" strike="noStrike" sz="1200" u="none">
                <a:solidFill>
                  <a:srgbClr val="FFFFFF"/>
                </a:solidFill>
                <a:latin typeface="Calibri"/>
              </a:rPr>
              <a:t>clomiphene citrate challenge test</a:t>
            </a:r>
            <a:br/>
            <a:r>
              <a:rPr b="false" i="false" strike="noStrike" sz="1200" u="none">
                <a:solidFill>
                  <a:srgbClr val="FFFFFF"/>
                </a:solidFill>
                <a:latin typeface="Calibri"/>
              </a:rPr>
              <a:t>clomiphene 50mg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clomid nolvadex uk</a:t>
            </a:r>
            <a:br/>
            <a:r>
              <a:rPr b="false" i="false" strike="noStrike" sz="1200" u="none">
                <a:solidFill>
                  <a:srgbClr val="FFFFFF"/>
                </a:solidFill>
                <a:latin typeface="Calibri"/>
              </a:rPr>
              <a:t>Common side effects to Fosamax usage include skin rash, abdominal discomfort, obstipation, diarrhea, nausea, ulceration, generalized muscle or joint pain, and, of course, ONJ.</a:t>
            </a:r>
            <a:br/>
            <a:r>
              <a:rPr b="false" i="false" strike="noStrike" sz="1200" u="none">
                <a:solidFill>
                  <a:srgbClr val="FFFFFF"/>
                </a:solidFill>
                <a:latin typeface="Calibri"/>
              </a:rPr>
              <a:t>how long does it take to get pregnant while on clomid</a:t>
            </a:r>
            <a:br/>
            <a:r>
              <a:rPr b="false" i="false" strike="noStrike" sz="1200" u="none">
                <a:solidFill>
                  <a:srgbClr val="FFFFFF"/>
                </a:solidFill>
                <a:latin typeface="Calibri"/>
              </a:rPr>
              <a:t>is there a generic drug for clomid</a:t>
            </a:r>
            <a:br/>
            <a:r>
              <a:rPr b="false" i="false" strike="noStrike" sz="1200" u="none">
                <a:solidFill>
                  <a:srgbClr val="FFFFFF"/>
                </a:solidFill>
                <a:latin typeface="Calibri"/>
              </a:rPr>
              <a:t>This may be due to a blood problem called anaemia, Over-active behaviour in children Tell your doctor or pharmacist if any of the following side effects get serious or lasts longer than a few days</a:t>
            </a:r>
            <a:br/>
            <a:r>
              <a:rPr b="false" i="false" strike="noStrike" sz="1200" u="none">
                <a:solidFill>
                  <a:srgbClr val="FFFFFF"/>
                </a:solidFill>
                <a:latin typeface="Calibri"/>
              </a:rPr>
              <a:t>buy clomid online uk paypal</a:t>
            </a:r>
            <a:br/>
            <a:r>
              <a:rPr b="false" i="false" strike="noStrike" sz="1200" u="none">
                <a:solidFill>
                  <a:srgbClr val="FFFFFF"/>
                </a:solidFill>
                <a:latin typeface="Calibri"/>
              </a:rPr>
              <a:t>buy clomid best price</a:t>
            </a:r>
            <a:br/>
            <a:r>
              <a:rPr b="false" i="false" strike="noStrike" sz="1200" u="none">
                <a:solidFill>
                  <a:srgbClr val="FFFFFF"/>
                </a:solidFill>
                <a:latin typeface="Calibri"/>
              </a:rPr>
              <a:t>can you buy clomid no prescription</a:t>
            </a:r>
            <a:br/>
            <a:r>
              <a:rPr b="false" i="false" strike="noStrike" sz="1200" u="none">
                <a:solidFill>
                  <a:srgbClr val="FFFFFF"/>
                </a:solidFill>
                <a:latin typeface="Calibri"/>
              </a:rPr>
              <a:t>purchase peptides clomid</a:t>
            </a:r>
            <a:br/>
            <a:r>
              <a:rPr b="false" i="false" strike="noStrike" sz="1200" u="none">
                <a:solidFill>
                  <a:srgbClr val="FFFFFF"/>
                </a:solidFill>
                <a:latin typeface="Calibri"/>
              </a:rPr>
              <a:t>chances of twins on 150mg clomid</a:t>
            </a:r>
            <a:br/>
            <a:r>
              <a:rPr b="false" i="false" strike="noStrike" sz="1200" u="none">
                <a:solidFill>
                  <a:srgbClr val="FFFFFF"/>
                </a:solidFill>
                <a:latin typeface="Calibri"/>
              </a:rPr>
              <a:t>I bought it online because it is really difficult to get prescribed it in the UK</a:t>
            </a:r>
            <a:br/>
            <a:r>
              <a:rPr b="false" i="false" strike="noStrike" sz="1200" u="none">
                <a:solidFill>
                  <a:srgbClr val="FFFFFF"/>
                </a:solidFill>
                <a:latin typeface="Calibri"/>
              </a:rPr>
              <a:t>online clomid uk</a:t>
            </a:r>
            <a:br/>
            <a:r>
              <a:rPr b="false" i="false" strike="noStrike" sz="1200" u="none">
                <a:solidFill>
                  <a:srgbClr val="FFFFFF"/>
                </a:solidFill>
                <a:latin typeface="Calibri"/>
              </a:rPr>
              <a:t>My 9 yr.old son has been trying different med's for over three years now</a:t>
            </a:r>
            <a:br/>
            <a:r>
              <a:rPr b="false" i="false" strike="noStrike" sz="1200" u="none">
                <a:solidFill>
                  <a:srgbClr val="FFFFFF"/>
                </a:solidFill>
                <a:latin typeface="Calibri"/>
              </a:rPr>
              <a:t>due date calculator using clomid</a:t>
            </a:r>
            <a:br/>
            <a:r>
              <a:rPr b="false" i="false" strike="noStrike" sz="1200" u="none">
                <a:solidFill>
                  <a:srgbClr val="FFFFFF"/>
                </a:solidFill>
                <a:latin typeface="Calibri"/>
              </a:rPr>
              <a:t>clomid rx information</a:t>
            </a:r>
            <a:br/>
            <a:r>
              <a:rPr b="false" i="false" strike="noStrike" sz="1200" u="none">
                <a:solidFill>
                  <a:srgbClr val="FFFFFF"/>
                </a:solidFill>
                <a:latin typeface="Calibri"/>
              </a:rPr>
              <a:t>clomid generico</a:t>
            </a:r>
            <a:br/>
            <a:r>
              <a:rPr b="false" i="false" strike="noStrike" sz="1200" u="none">
                <a:solidFill>
                  <a:srgbClr val="FFFFFF"/>
                </a:solidFill>
                <a:latin typeface="Calibri"/>
              </a:rPr>
              <a:t>clomid hcg iui success rates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clomid calculator for baby girl</a:t>
            </a:r>
            <a:br/>
            <a:r>
              <a:rPr b="false" i="false" strike="noStrike" sz="1200" u="none">
                <a:solidFill>
                  <a:srgbClr val="FFFFFF"/>
                </a:solidFill>
                <a:latin typeface="Calibri"/>
              </a:rPr>
              <a:t>best time to get pregnant clomid</a:t>
            </a:r>
            <a:br/>
            <a:r>
              <a:rPr b="false" i="false" strike="noStrike" sz="1200" u="none">
                <a:solidFill>
                  <a:srgbClr val="FFFFFF"/>
                </a:solidFill>
                <a:latin typeface="Calibri"/>
              </a:rPr>
              <a:t>Clinical relapse will occur if the medication is not continued until the infecting organism is eradicated.</a:t>
            </a:r>
            <a:br/>
            <a:r>
              <a:rPr b="false" i="false" strike="noStrike" sz="1200" u="none">
                <a:solidFill>
                  <a:srgbClr val="FFFFFF"/>
                </a:solidFill>
                <a:latin typeface="Calibri"/>
              </a:rPr>
              <a:t>buy nolva clomid pct</a:t>
            </a:r>
            <a:br/>
            <a:r>
              <a:rPr b="false" i="false" strike="noStrike" sz="1200" u="none">
                <a:solidFill>
                  <a:srgbClr val="FFFFFF"/>
                </a:solidFill>
                <a:latin typeface="Calibri"/>
              </a:rPr>
              <a:t>I was pretty sure I didn&amp;rsquo;t take it when I got up, so I took one about 1:15 pm this afternoon</a:t>
            </a:r>
            <a:br/>
            <a:r>
              <a:rPr b="false" i="false" strike="noStrike" sz="1200" u="none">
                <a:solidFill>
                  <a:srgbClr val="FFFFFF"/>
                </a:solidFill>
                <a:latin typeface="Calibri"/>
              </a:rPr>
              <a:t>can i buy clomid over the counter uk</a:t>
            </a:r>
            <a:br/>
            <a:r>
              <a:rPr b="false" i="false" strike="noStrike" sz="1200" u="none">
                <a:solidFill>
                  <a:srgbClr val="FFFFFF"/>
                </a:solidFill>
                <a:latin typeface="Calibri"/>
              </a:rPr>
              <a:t>can you get pregnant on first round of clomid</a:t>
            </a:r>
            <a:br/>
            <a:r>
              <a:rPr b="false" i="false" strike="noStrike" sz="1200" u="none">
                <a:solidFill>
                  <a:srgbClr val="FFFFFF"/>
                </a:solidFill>
                <a:latin typeface="Calibri"/>
              </a:rPr>
              <a:t>will doctor prescribe clomid for pct</a:t>
            </a:r>
            <a:br/>
            <a:r>
              <a:rPr b="false" i="false" strike="noStrike" sz="1200" u="none">
                <a:solidFill>
                  <a:srgbClr val="FFFFFF"/>
                </a:solidFill>
                <a:latin typeface="Calibri"/>
              </a:rPr>
              <a:t>Pregabalin augmentation of quetiapine therpy in the treatment of fibromyalgia: an openlabel, prospective trial</a:t>
            </a:r>
            <a:br/>
            <a:r>
              <a:rPr b="false" i="false" strike="noStrike" sz="1200" u="none">
                <a:solidFill>
                  <a:srgbClr val="FFFFFF"/>
                </a:solidFill>
                <a:latin typeface="Calibri"/>
              </a:rPr>
              <a:t>clomiphene tablets fertility</a:t>
            </a:r>
            <a:br/>
            <a:r>
              <a:rPr b="false" i="false" strike="noStrike" sz="1200" u="none">
                <a:solidFill>
                  <a:srgbClr val="FFFFFF"/>
                </a:solidFill>
                <a:latin typeface="Calibri"/>
              </a:rPr>
              <a:t>buying clomid online in australia</a:t>
            </a:r>
            <a:br/>
            <a:r>
              <a:rPr b="false" i="false" strike="noStrike" sz="1200" u="none">
                <a:solidFill>
                  <a:srgbClr val="FFFFFF"/>
                </a:solidFill>
                <a:latin typeface="Calibri"/>
              </a:rPr>
              <a:t>has anyone ever ordered clomid online</a:t>
            </a:r>
            <a:br/>
            <a:r>
              <a:rPr b="false" i="false" strike="noStrike" sz="1200" u="none">
                <a:solidFill>
                  <a:srgbClr val="FFFFFF"/>
                </a:solidFill>
                <a:latin typeface="Calibri"/>
              </a:rPr>
              <a:t>buy cheap clomid online + uk</a:t>
            </a:r>
            <a:br/>
            <a:r>
              <a:rPr b="false" i="false" strike="noStrike" sz="1200" u="none">
                <a:solidFill>
                  <a:srgbClr val="FFFFFF"/>
                </a:solidFill>
                <a:latin typeface="Calibri"/>
              </a:rPr>
              <a:t>Delusions of magnificence are evidenced by the enduring believing that the politician is hunting expose her impression</a:t>
            </a:r>
            <a:br/>
            <a:r>
              <a:rPr b="false" i="false" strike="noStrike" sz="1200" u="none">
                <a:solidFill>
                  <a:srgbClr val="FFFFFF"/>
                </a:solidFill>
                <a:latin typeface="Calibri"/>
              </a:rPr>
              <a:t>clomiphene citrate tablets ip siphene 50mg</a:t>
            </a:r>
            <a:br/>
            <a:r>
              <a:rPr b="false" i="false" strike="noStrike" sz="1200" u="none">
                <a:solidFill>
                  <a:srgbClr val="FFFFFF"/>
                </a:solidFill>
                <a:latin typeface="Calibri"/>
              </a:rPr>
              <a:t>I read the story that went with it then looked at the pic</a:t>
            </a:r>
            <a:br/>
            <a:r>
              <a:rPr b="false" i="false" strike="noStrike" sz="1200" u="none">
                <a:solidFill>
                  <a:srgbClr val="FFFFFF"/>
                </a:solidFill>
                <a:latin typeface="Calibri"/>
              </a:rPr>
              <a:t>cheap clomid uk</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clomid nolvadex</a:t>
            </a:r>
            <a:br/>
            <a:r>
              <a:rPr b="false" i="false" strike="noStrike" sz="1200" u="none">
                <a:solidFill>
                  <a:srgbClr val="FFFFFF"/>
                </a:solidFill>
                <a:latin typeface="Calibri"/>
              </a:rPr>
              <a:t>chances of miscarriage after taking clomid</a:t>
            </a:r>
            <a:br/>
            <a:r>
              <a:rPr b="false" i="false" strike="noStrike" sz="1200" u="none">
                <a:solidFill>
                  <a:srgbClr val="FFFFFF"/>
                </a:solidFill>
                <a:latin typeface="Calibri"/>
              </a:rPr>
              <a:t>birth risk seats and emergency, and an life majority during in excess boorishness of</a:t>
            </a:r>
            <a:br/>
            <a:r>
              <a:rPr b="false" i="false" strike="noStrike" sz="1200" u="none">
                <a:solidFill>
                  <a:srgbClr val="FFFFFF"/>
                </a:solidFill>
                <a:latin typeface="Calibri"/>
              </a:rPr>
              <a:t>long before doctor will prescribe clomid</a:t>
            </a:r>
            <a:br/>
            <a:r>
              <a:rPr b="false" i="false" strike="noStrike" sz="1200" u="none">
                <a:solidFill>
                  <a:srgbClr val="FFFFFF"/>
                </a:solidFill>
                <a:latin typeface="Calibri"/>
              </a:rPr>
              <a:t>clomid pct blood work</a:t>
            </a:r>
            <a:br/>
            <a:r>
              <a:rPr b="false" i="false" strike="noStrike" sz="1200" u="none">
                <a:solidFill>
                  <a:srgbClr val="FFFFFF"/>
                </a:solidFill>
                <a:latin typeface="Calibri"/>
              </a:rPr>
              <a:t>how much do clomid cost</a:t>
            </a:r>
            <a:br/>
            <a:r>
              <a:rPr b="false" i="false" strike="noStrike" sz="1200" u="none">
                <a:solidFill>
                  <a:srgbClr val="FFFFFF"/>
                </a:solidFill>
                <a:latin typeface="Calibri"/>
              </a:rPr>
              <a:t>clomid no prescription online</a:t>
            </a:r>
            <a:br/>
            <a:r>
              <a:rPr b="false" i="false" strike="noStrike" sz="1200" u="none">
                <a:solidFill>
                  <a:srgbClr val="FFFFFF"/>
                </a:solidFill>
                <a:latin typeface="Calibri"/>
              </a:rPr>
              <a:t>clomid 100mg success multiples</a:t>
            </a:r>
            <a:br/>
            <a:r>
              <a:rPr b="false" i="false" strike="noStrike" sz="1200" u="none">
                <a:solidFill>
                  <a:srgbClr val="FFFFFF"/>
                </a:solidFill>
                <a:latin typeface="Calibri"/>
              </a:rPr>
              <a:t>can u take clomid while pregnant</a:t>
            </a:r>
            <a:br/>
            <a:r>
              <a:rPr b="false" i="false" strike="noStrike" sz="1200" u="none">
                <a:solidFill>
                  <a:srgbClr val="FFFFFF"/>
                </a:solidFill>
                <a:latin typeface="Calibri"/>
              </a:rPr>
              <a:t>how long should i try to get pregnant before taking clomid</a:t>
            </a:r>
            <a:br/>
            <a:r>
              <a:rPr b="false" i="false" strike="noStrike" sz="1200" u="none">
                <a:solidFill>
                  <a:srgbClr val="FFFFFF"/>
                </a:solidFill>
                <a:latin typeface="Calibri"/>
              </a:rPr>
              <a:t>Patients &lt;30kg: may need higher (50%) maintenance dose.</a:t>
            </a:r>
            <a:br/>
            <a:r>
              <a:rPr b="false" i="false" strike="noStrike" sz="1200" u="none">
                <a:solidFill>
                  <a:srgbClr val="FFFFFF"/>
                </a:solidFill>
                <a:latin typeface="Calibri"/>
              </a:rPr>
              <a:t>online prescription clomid</a:t>
            </a:r>
            <a:br/>
            <a:r>
              <a:rPr b="false" i="false" strike="noStrike" sz="1200" u="none">
                <a:solidFill>
                  <a:srgbClr val="FFFFFF"/>
                </a:solidFill>
                <a:latin typeface="Calibri"/>
              </a:rPr>
              <a:t>This suggests that tamoxifen may be a good option to reduce risk in these high-risk women, but more research is necessary.</a:t>
            </a:r>
            <a:br/>
            <a:r>
              <a:rPr b="false" i="false" strike="noStrike" sz="1200" u="none">
                <a:solidFill>
                  <a:srgbClr val="FFFFFF"/>
                </a:solidFill>
                <a:latin typeface="Calibri"/>
              </a:rPr>
              <a:t>buy clomid nolvadex australia</a:t>
            </a:r>
            <a:br/>
            <a:r>
              <a:rPr b="false" i="false" strike="noStrike" sz="1200" u="none">
                <a:solidFill>
                  <a:srgbClr val="FFFFFF"/>
                </a:solidFill>
                <a:latin typeface="Calibri"/>
              </a:rPr>
              <a:t>where is the best place to buy clomid online</a:t>
            </a:r>
            <a:br/>
            <a:r>
              <a:rPr b="false" i="false" strike="noStrike" sz="1200" u="none">
                <a:solidFill>
                  <a:srgbClr val="FFFFFF"/>
                </a:solidFill>
                <a:latin typeface="Calibri"/>
              </a:rPr>
              <a:t>clomid research chemical uk</a:t>
            </a:r>
            <a:br/>
            <a:r>
              <a:rPr b="false" i="false" strike="noStrike" sz="1200" u="none">
                <a:solidFill>
                  <a:srgbClr val="FFFFFF"/>
                </a:solidFill>
                <a:latin typeface="Calibri"/>
              </a:rPr>
              <a:t>I am on SSI so I needed to find one that would accept my medical</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long before doctor will prescribe clomid</a:t>
            </a:r>
            <a:br/>
            <a:r>
              <a:rPr b="false" i="false" strike="noStrike" sz="1200" u="none">
                <a:solidFill>
                  <a:srgbClr val="FFFFFF"/>
                </a:solidFill>
                <a:latin typeface="Calibri"/>
              </a:rPr>
              <a:t>buy clomiphene online safe</a:t>
            </a:r>
            <a:br/>
            <a:r>
              <a:rPr b="false" i="false" strike="noStrike" sz="1200" u="none">
                <a:solidFill>
                  <a:srgbClr val="FFFFFF"/>
                </a:solidFill>
                <a:latin typeface="Calibri"/>
              </a:rPr>
              <a:t>Dosage should be individualized according to the requirements of each patient</a:t>
            </a:r>
            <a:br/>
            <a:r>
              <a:rPr b="false" i="false" strike="noStrike" sz="1200" u="none">
                <a:solidFill>
                  <a:srgbClr val="FFFFFF"/>
                </a:solidFill>
                <a:latin typeface="Calibri"/>
              </a:rPr>
              <a:t>clomid pct buy</a:t>
            </a:r>
            <a:br/>
            <a:r>
              <a:rPr b="false" i="false" strike="noStrike" sz="1200" u="none">
                <a:solidFill>
                  <a:srgbClr val="FFFFFF"/>
                </a:solidFill>
                <a:latin typeface="Calibri"/>
              </a:rPr>
              <a:t>clomid 100mg days 3-7 twins</a:t>
            </a:r>
            <a:br/>
            <a:r>
              <a:rPr b="false" i="false" strike="noStrike" sz="1200" u="none">
                <a:solidFill>
                  <a:srgbClr val="FFFFFF"/>
                </a:solidFill>
                <a:latin typeface="Calibri"/>
              </a:rPr>
              <a:t>I share this info in case anyone else has experienced similar symptoms</a:t>
            </a:r>
            <a:br/>
            <a:r>
              <a:rPr b="false" i="false" strike="noStrike" sz="1200" u="none">
                <a:solidFill>
                  <a:srgbClr val="FFFFFF"/>
                </a:solidFill>
                <a:latin typeface="Calibri"/>
              </a:rPr>
              <a:t>clomid pct dosage for superdrol</a:t>
            </a:r>
            <a:br/>
            <a:r>
              <a:rPr b="false" i="false" strike="noStrike" sz="1200" u="none">
                <a:solidFill>
                  <a:srgbClr val="FFFFFF"/>
                </a:solidFill>
                <a:latin typeface="Calibri"/>
              </a:rPr>
              <a:t>I've battled hormonal acne since age 10 Currently 22</a:t>
            </a:r>
            <a:br/>
            <a:r>
              <a:rPr b="false" i="false" strike="noStrike" sz="1200" u="none">
                <a:solidFill>
                  <a:srgbClr val="FFFFFF"/>
                </a:solidFill>
                <a:latin typeface="Calibri"/>
              </a:rPr>
              <a:t>clomiphene cost uk</a:t>
            </a:r>
            <a:br/>
            <a:r>
              <a:rPr b="false" i="false" strike="noStrike" sz="1200" u="none">
                <a:solidFill>
                  <a:srgbClr val="FFFFFF"/>
                </a:solidFill>
                <a:latin typeface="Calibri"/>
              </a:rPr>
              <a:t>A urate level greater than 6.8mg/dL is considered hyperuricemia.</a:t>
            </a:r>
            <a:br/>
            <a:r>
              <a:rPr b="false" i="false" strike="noStrike" sz="1200" u="none">
                <a:solidFill>
                  <a:srgbClr val="FFFFFF"/>
                </a:solidFill>
                <a:latin typeface="Calibri"/>
              </a:rPr>
              <a:t>how much does clomid cost online</a:t>
            </a:r>
            <a:br/>
            <a:r>
              <a:rPr b="false" i="false" strike="noStrike" sz="1200" u="none">
                <a:solidFill>
                  <a:srgbClr val="FFFFFF"/>
                </a:solidFill>
                <a:latin typeface="Calibri"/>
              </a:rPr>
              <a:t>where to get clomid</a:t>
            </a:r>
            <a:br/>
            <a:r>
              <a:rPr b="false" i="false" strike="noStrike" sz="1200" u="none">
                <a:solidFill>
                  <a:srgbClr val="FFFFFF"/>
                </a:solidFill>
                <a:latin typeface="Calibri"/>
              </a:rPr>
              <a:t>Although not reported with SEROQUEL, disruption of thebody's ability to reduce core body temperature has been attributed toantipsychotic agents</a:t>
            </a:r>
            <a:br/>
            <a:r>
              <a:rPr b="false" i="false" strike="noStrike" sz="1200" u="none">
                <a:solidFill>
                  <a:srgbClr val="FFFFFF"/>
                </a:solidFill>
                <a:latin typeface="Calibri"/>
              </a:rPr>
              <a:t>is it dangerous to take clomid while pregnant</a:t>
            </a:r>
            <a:br/>
            <a:r>
              <a:rPr b="false" i="false" strike="noStrike" sz="1200" u="none">
                <a:solidFill>
                  <a:srgbClr val="FFFFFF"/>
                </a:solidFill>
                <a:latin typeface="Calibri"/>
              </a:rPr>
              <a:t>clomiphene citrate 50 mg price</a:t>
            </a:r>
            <a:br/>
            <a:r>
              <a:rPr b="false" i="false" strike="noStrike" sz="1200" u="none">
                <a:solidFill>
                  <a:srgbClr val="FFFFFF"/>
                </a:solidFill>
                <a:latin typeface="Calibri"/>
              </a:rPr>
              <a:t>should you take clomid at night</a:t>
            </a:r>
            <a:br/>
            <a:r>
              <a:rPr b="false" i="false" strike="noStrike" sz="1200" u="none">
                <a:solidFill>
                  <a:srgbClr val="FFFFFF"/>
                </a:solidFill>
                <a:latin typeface="Calibri"/>
              </a:rPr>
              <a:t>terms of payment cash in advance The trial could give the law some sticking power or deliver a death blow</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it best to take clomid in the morning or at night</a:t>
            </a:r>
            <a:br/>
            <a:r>
              <a:rPr b="false" i="false" strike="noStrike" sz="1200" u="none">
                <a:solidFill>
                  <a:srgbClr val="FFFFFF"/>
                </a:solidFill>
                <a:latin typeface="Calibri"/>
              </a:rPr>
              <a:t>" TUMI  TUMI  TUMI I had been preparing with this 3yearold, inches says Doctor Tatum</a:t>
            </a:r>
            <a:br/>
            <a:r>
              <a:rPr b="false" i="false" strike="noStrike" sz="1200" u="none">
                <a:solidFill>
                  <a:srgbClr val="FFFFFF"/>
                </a:solidFill>
                <a:latin typeface="Calibri"/>
              </a:rPr>
              <a:t>100mg clomid chance twins</a:t>
            </a:r>
            <a:br/>
            <a:r>
              <a:rPr b="false" i="false" strike="noStrike" sz="1200" u="none">
                <a:solidFill>
                  <a:srgbClr val="FFFFFF"/>
                </a:solidFill>
                <a:latin typeface="Calibri"/>
              </a:rPr>
              <a:t>No es posible diferenciar si el retraso en el desarrollo puede estar causado por factores gen&amp;eacute;ticos, sociales, por la epilepsia materna o el tratamiento antiepil&amp;eacute;ptico</a:t>
            </a:r>
            <a:br/>
            <a:r>
              <a:rPr b="false" i="false" strike="noStrike" sz="1200" u="none">
                <a:solidFill>
                  <a:srgbClr val="FFFFFF"/>
                </a:solidFill>
                <a:latin typeface="Calibri"/>
              </a:rPr>
              <a:t>150 mg clomid twins</a:t>
            </a:r>
            <a:br/>
            <a:r>
              <a:rPr b="false" i="false" strike="noStrike" sz="1200" u="none">
                <a:solidFill>
                  <a:srgbClr val="FFFFFF"/>
                </a:solidFill>
                <a:latin typeface="Calibri"/>
              </a:rPr>
              <a:t>No big"happy lightbulb going off" like on Zoloft</a:t>
            </a:r>
            <a:br/>
            <a:r>
              <a:rPr b="false" i="false" strike="noStrike" sz="1200" u="none">
                <a:solidFill>
                  <a:srgbClr val="FFFFFF"/>
                </a:solidFill>
                <a:latin typeface="Calibri"/>
              </a:rPr>
              <a:t>how much does generic clomid cost</a:t>
            </a:r>
            <a:br/>
            <a:r>
              <a:rPr b="false" i="false" strike="noStrike" sz="1200" u="none">
                <a:solidFill>
                  <a:srgbClr val="FFFFFF"/>
                </a:solidFill>
                <a:latin typeface="Calibri"/>
              </a:rPr>
              <a:t>where can i buy clomid cheap</a:t>
            </a:r>
            <a:br/>
            <a:r>
              <a:rPr b="false" i="false" strike="noStrike" sz="1200" u="none">
                <a:solidFill>
                  <a:srgbClr val="FFFFFF"/>
                </a:solidFill>
                <a:latin typeface="Calibri"/>
              </a:rPr>
              <a:t>Please, please, please give Spiro a shot, and if your derm thinks you can also use Retin-A- even better</a:t>
            </a:r>
            <a:br/>
            <a:r>
              <a:rPr b="false" i="false" strike="noStrike" sz="1200" u="none">
                <a:solidFill>
                  <a:srgbClr val="FFFFFF"/>
                </a:solidFill>
                <a:latin typeface="Calibri"/>
              </a:rPr>
              <a:t>chances ovulation 100mg clomid</a:t>
            </a:r>
            <a:br/>
            <a:r>
              <a:rPr b="false" i="false" strike="noStrike" sz="1200" u="none">
                <a:solidFill>
                  <a:srgbClr val="FFFFFF"/>
                </a:solidFill>
                <a:latin typeface="Calibri"/>
              </a:rPr>
              <a:t>can your gp prescribe clomid</a:t>
            </a:r>
            <a:br/>
            <a:r>
              <a:rPr b="false" i="false" strike="noStrike" sz="1200" u="none">
                <a:solidFill>
                  <a:srgbClr val="FFFFFF"/>
                </a:solidFill>
                <a:latin typeface="Calibri"/>
              </a:rPr>
              <a:t>Desipramine is metabolized to 2-hydroxydesipramine which has antidepressant activity equal to that of desipramine.[3]</a:t>
            </a:r>
            <a:br/>
            <a:r>
              <a:rPr b="false" i="false" strike="noStrike" sz="1200" u="none">
                <a:solidFill>
                  <a:srgbClr val="FFFFFF"/>
                </a:solidFill>
                <a:latin typeface="Calibri"/>
              </a:rPr>
              <a:t>order clomid online no prescription</a:t>
            </a:r>
            <a:br/>
            <a:r>
              <a:rPr b="false" i="false" strike="noStrike" sz="1200" u="none">
                <a:solidFill>
                  <a:srgbClr val="FFFFFF"/>
                </a:solidFill>
                <a:latin typeface="Calibri"/>
              </a:rPr>
              <a:t>buy clomid in usa</a:t>
            </a:r>
            <a:br/>
            <a:r>
              <a:rPr b="false" i="false" strike="noStrike" sz="1200" u="none">
                <a:solidFill>
                  <a:srgbClr val="FFFFFF"/>
                </a:solidFill>
                <a:latin typeface="Calibri"/>
              </a:rPr>
              <a:t>clomid bodybuilding supplement</a:t>
            </a:r>
            <a:br/>
            <a:r>
              <a:rPr b="false" i="false" strike="noStrike" sz="1200" u="none">
                <a:solidFill>
                  <a:srgbClr val="FFFFFF"/>
                </a:solidFill>
                <a:latin typeface="Calibri"/>
              </a:rPr>
              <a:t>take clomid at night or in morning</a:t>
            </a:r>
            <a:br/>
            <a:r>
              <a:rPr b="false" i="false" strike="noStrike" sz="1200" u="none">
                <a:solidFill>
                  <a:srgbClr val="FFFFFF"/>
                </a:solidFill>
                <a:latin typeface="Calibri"/>
              </a:rPr>
              <a:t>Over time, close friends and relatives can contract it this way, too</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clomid online pharmacy no prescription</a:t>
            </a:r>
            <a:br/>
            <a:r>
              <a:rPr b="false" i="false" strike="noStrike" sz="1200" u="none">
                <a:solidFill>
                  <a:srgbClr val="FFFFFF"/>
                </a:solidFill>
                <a:latin typeface="Calibri"/>
              </a:rPr>
              <a:t>how to buy clomid online no prescription uk</a:t>
            </a:r>
            <a:br/>
            <a:r>
              <a:rPr b="false" i="false" strike="noStrike" sz="1200" u="none">
                <a:solidFill>
                  <a:srgbClr val="FFFFFF"/>
                </a:solidFill>
                <a:latin typeface="Calibri"/>
              </a:rPr>
              <a:t>low dose clomid pct</a:t>
            </a:r>
            <a:br/>
            <a:r>
              <a:rPr b="false" i="false" strike="noStrike" sz="1200" u="none">
                <a:solidFill>
                  <a:srgbClr val="FFFFFF"/>
                </a:solidFill>
                <a:latin typeface="Calibri"/>
              </a:rPr>
              <a:t>clomiphene citrate user reviews</a:t>
            </a:r>
            <a:br/>
            <a:r>
              <a:rPr b="false" i="false" strike="noStrike" sz="1200" u="none">
                <a:solidFill>
                  <a:srgbClr val="FFFFFF"/>
                </a:solidFill>
                <a:latin typeface="Calibri"/>
              </a:rPr>
              <a:t>clomid buy online usa</a:t>
            </a:r>
            <a:br/>
            <a:r>
              <a:rPr b="false" i="false" strike="noStrike" sz="1200" u="none">
                <a:solidFill>
                  <a:srgbClr val="FFFFFF"/>
                </a:solidFill>
                <a:latin typeface="Calibri"/>
              </a:rPr>
              <a:t>clomid generic tablets</a:t>
            </a:r>
            <a:br/>
            <a:r>
              <a:rPr b="false" i="false" strike="noStrike" sz="1200" u="none">
                <a:solidFill>
                  <a:srgbClr val="FFFFFF"/>
                </a:solidFill>
                <a:latin typeface="Calibri"/>
              </a:rPr>
              <a:t>clomid for sale pct</a:t>
            </a:r>
            <a:br/>
            <a:r>
              <a:rPr b="false" i="false" strike="noStrike" sz="1200" u="none">
                <a:solidFill>
                  <a:srgbClr val="FFFFFF"/>
                </a:solidFill>
                <a:latin typeface="Calibri"/>
              </a:rPr>
              <a:t>buy clomiphene citrate online</a:t>
            </a:r>
            <a:br/>
            <a:r>
              <a:rPr b="false" i="false" strike="noStrike" sz="1200" u="none">
                <a:solidFill>
                  <a:srgbClr val="FFFFFF"/>
                </a:solidFill>
                <a:latin typeface="Calibri"/>
              </a:rPr>
              <a:t>buy clomiphene citrate australia</a:t>
            </a:r>
            <a:br/>
            <a:r>
              <a:rPr b="false" i="false" strike="noStrike" sz="1200" u="none">
                <a:solidFill>
                  <a:srgbClr val="FFFFFF"/>
                </a:solidFill>
                <a:latin typeface="Calibri"/>
              </a:rPr>
              <a:t>clomid 150 mg success rate</a:t>
            </a:r>
            <a:br/>
            <a:r>
              <a:rPr b="false" i="false" strike="noStrike" sz="1200" u="none">
                <a:solidFill>
                  <a:srgbClr val="FFFFFF"/>
                </a:solidFill>
                <a:latin typeface="Calibri"/>
              </a:rPr>
              <a:t>You also agree that you must initiate any cause of action within one (1) year after the claim has arisen, or you will be barred from pursuing any cause of action.</a:t>
            </a:r>
            <a:br/>
            <a:r>
              <a:rPr b="false" i="false" strike="noStrike" sz="1200" u="none">
                <a:solidFill>
                  <a:srgbClr val="FFFFFF"/>
                </a:solidFill>
                <a:latin typeface="Calibri"/>
              </a:rPr>
              <a:t>can you buy clomid in uk</a:t>
            </a:r>
            <a:br/>
            <a:r>
              <a:rPr b="false" i="false" strike="noStrike" sz="1200" u="none">
                <a:solidFill>
                  <a:srgbClr val="FFFFFF"/>
                </a:solidFill>
                <a:latin typeface="Calibri"/>
              </a:rPr>
              <a:t>He also was a certified flight instructor.</a:t>
            </a:r>
            <a:br/>
            <a:r>
              <a:rPr b="false" i="false" strike="noStrike" sz="1200" u="none">
                <a:solidFill>
                  <a:srgbClr val="FFFFFF"/>
                </a:solidFill>
                <a:latin typeface="Calibri"/>
              </a:rPr>
              <a:t>can i take clomid at night</a:t>
            </a:r>
            <a:br/>
            <a:r>
              <a:rPr b="false" i="false" strike="noStrike" sz="1200" u="none">
                <a:solidFill>
                  <a:srgbClr val="FFFFFF"/>
                </a:solidFill>
                <a:latin typeface="Calibri"/>
              </a:rPr>
              <a:t>where can you purchase clomid</a:t>
            </a:r>
            <a:br/>
            <a:r>
              <a:rPr b="false" i="false" strike="noStrike" sz="1200" u="none">
                <a:solidFill>
                  <a:srgbClr val="FFFFFF"/>
                </a:solidFill>
                <a:latin typeface="Calibri"/>
              </a:rPr>
              <a:t>200 mg clomid triplets</a:t>
            </a:r>
            <a:br/>
            <a:r>
              <a:rPr b="false" i="false" strike="noStrike" sz="1200" u="none">
                <a:solidFill>
                  <a:srgbClr val="FFFFFF"/>
                </a:solidFill>
                <a:latin typeface="Calibri"/>
              </a:rPr>
              <a:t>Zou dit door de (zware) medicijnen komen?Vriendelijke groet en alvast bedankt,Lydia</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taking clomid while pregnant harm my baby</a:t>
            </a:r>
            <a:br/>
            <a:r>
              <a:rPr b="false" i="false" strike="noStrike" sz="1200" u="none">
                <a:solidFill>
                  <a:srgbClr val="FFFFFF"/>
                </a:solidFill>
                <a:latin typeface="Calibri"/>
              </a:rPr>
              <a:t>Die Mehrzahl der Erreger stammt aus der eigenen Krflora, in der Regel aus Darm- oder Hautflora der Frau</a:t>
            </a:r>
            <a:br/>
            <a:r>
              <a:rPr b="false" i="false" strike="noStrike" sz="1200" u="none">
                <a:solidFill>
                  <a:srgbClr val="FFFFFF"/>
                </a:solidFill>
                <a:latin typeface="Calibri"/>
              </a:rPr>
              <a:t>clomid mg ml</a:t>
            </a:r>
            <a:br/>
            <a:r>
              <a:rPr b="false" i="false" strike="noStrike" sz="1200" u="none">
                <a:solidFill>
                  <a:srgbClr val="FFFFFF"/>
                </a:solidFill>
                <a:latin typeface="Calibri"/>
              </a:rPr>
              <a:t>clomiphene online order</a:t>
            </a:r>
            <a:br/>
            <a:r>
              <a:rPr b="false" i="false" strike="noStrike" sz="1200" u="none">
                <a:solidFill>
                  <a:srgbClr val="FFFFFF"/>
                </a:solidFill>
                <a:latin typeface="Calibri"/>
              </a:rPr>
              <a:t>It's largely nonexistent now but I don't want to chance my luck, sleeping with an aircraft hovering above the bed was not easy</a:t>
            </a:r>
            <a:br/>
            <a:r>
              <a:rPr b="false" i="false" strike="noStrike" sz="1200" u="none">
                <a:solidFill>
                  <a:srgbClr val="FFFFFF"/>
                </a:solidFill>
                <a:latin typeface="Calibri"/>
              </a:rPr>
              <a:t>100mg of clomid chances of twins</a:t>
            </a:r>
            <a:br/>
            <a:r>
              <a:rPr b="false" i="false" strike="noStrike" sz="1200" u="none">
                <a:solidFill>
                  <a:srgbClr val="FFFFFF"/>
                </a:solidFill>
                <a:latin typeface="Calibri"/>
              </a:rPr>
              <a:t>getting prescribed clomid</a:t>
            </a:r>
            <a:br/>
            <a:r>
              <a:rPr b="false" i="false" strike="noStrike" sz="1200" u="none">
                <a:solidFill>
                  <a:srgbClr val="FFFFFF"/>
                </a:solidFill>
                <a:latin typeface="Calibri"/>
              </a:rPr>
              <a:t>clomid for sale online uk</a:t>
            </a:r>
            <a:br/>
            <a:r>
              <a:rPr b="false" i="false" strike="noStrike" sz="1200" u="none">
                <a:solidFill>
                  <a:srgbClr val="FFFFFF"/>
                </a:solidFill>
                <a:latin typeface="Calibri"/>
              </a:rPr>
              <a:t>can you buy clomid privately</a:t>
            </a:r>
            <a:br/>
            <a:r>
              <a:rPr b="false" i="false" strike="noStrike" sz="1200" u="none">
                <a:solidFill>
                  <a:srgbClr val="FFFFFF"/>
                </a:solidFill>
                <a:latin typeface="Calibri"/>
              </a:rPr>
              <a:t>300 mg clomid pct</a:t>
            </a:r>
            <a:br/>
            <a:r>
              <a:rPr b="false" i="false" strike="noStrike" sz="1200" u="none">
                <a:solidFill>
                  <a:srgbClr val="FFFFFF"/>
                </a:solidFill>
                <a:latin typeface="Calibri"/>
              </a:rPr>
              <a:t>cost of clomiphene</a:t>
            </a:r>
            <a:br/>
            <a:r>
              <a:rPr b="false" i="false" strike="noStrike" sz="1200" u="none">
                <a:solidFill>
                  <a:srgbClr val="FFFFFF"/>
                </a:solidFill>
                <a:latin typeface="Calibri"/>
              </a:rPr>
              <a:t>chances of twins on clomid 50mg</a:t>
            </a:r>
            <a:br/>
            <a:r>
              <a:rPr b="false" i="false" strike="noStrike" sz="1200" u="none">
                <a:solidFill>
                  <a:srgbClr val="FFFFFF"/>
                </a:solidFill>
                <a:latin typeface="Calibri"/>
              </a:rPr>
              <a:t>Treasuries prices dipped ahead of Tuesday's release ofemployment data for September, after the partial U.S</a:t>
            </a:r>
            <a:br/>
            <a:r>
              <a:rPr b="false" i="false" strike="noStrike" sz="1200" u="none">
                <a:solidFill>
                  <a:srgbClr val="FFFFFF"/>
                </a:solidFill>
                <a:latin typeface="Calibri"/>
              </a:rPr>
              <a:t>get clomid overnight</a:t>
            </a:r>
            <a:br/>
            <a:r>
              <a:rPr b="false" i="false" strike="noStrike" sz="1200" u="none">
                <a:solidFill>
                  <a:srgbClr val="FFFFFF"/>
                </a:solidFill>
                <a:latin typeface="Calibri"/>
              </a:rPr>
              <a:t>Tell your healthcare provider about any side effect that bothers you or does not go away</a:t>
            </a:r>
            <a:br/>
            <a:r>
              <a:rPr b="false" i="false" strike="noStrike" sz="1200" u="none">
                <a:solidFill>
                  <a:srgbClr val="FFFFFF"/>
                </a:solidFill>
                <a:latin typeface="Calibri"/>
              </a:rPr>
              <a:t>clomiphene citrate price philippines</a:t>
            </a:r>
            <a:br/>
            <a:r>
              <a:rPr b="false" i="false" strike="noStrike" sz="1200" u="none">
                <a:solidFill>
                  <a:srgbClr val="FFFFFF"/>
                </a:solidFill>
                <a:latin typeface="Calibri"/>
              </a:rPr>
              <a:t>safe online pharmacy to buy clomid</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pcos clomid 100mg success stories</a:t>
            </a:r>
            <a:br/>
            <a:r>
              <a:rPr b="false" i="false" strike="noStrike" sz="1200" u="none">
                <a:solidFill>
                  <a:srgbClr val="FFFFFF"/>
                </a:solidFill>
                <a:latin typeface="Calibri"/>
              </a:rPr>
              <a:t>cheap clomid tablets</a:t>
            </a:r>
            <a:br/>
            <a:r>
              <a:rPr b="false" i="false" strike="noStrike" sz="1200" u="none">
                <a:solidFill>
                  <a:srgbClr val="FFFFFF"/>
                </a:solidFill>
                <a:latin typeface="Calibri"/>
              </a:rPr>
              <a:t>online clomid calculator</a:t>
            </a:r>
            <a:br/>
            <a:r>
              <a:rPr b="false" i="false" strike="noStrike" sz="1200" u="none">
                <a:solidFill>
                  <a:srgbClr val="FFFFFF"/>
                </a:solidFill>
                <a:latin typeface="Calibri"/>
              </a:rPr>
              <a:t>bad credit personal At times Mars seems to be a frustrating neighbour, one whose secrets are often cloaked in dust and and buried in time</a:t>
            </a:r>
            <a:br/>
            <a:r>
              <a:rPr b="false" i="false" strike="noStrike" sz="1200" u="none">
                <a:solidFill>
                  <a:srgbClr val="FFFFFF"/>
                </a:solidFill>
                <a:latin typeface="Calibri"/>
              </a:rPr>
              <a:t>can my doctor prescribe clomid uk</a:t>
            </a:r>
            <a:br/>
            <a:r>
              <a:rPr b="false" i="false" strike="noStrike" sz="1200" u="none">
                <a:solidFill>
                  <a:srgbClr val="FFFFFF"/>
                </a:solidFill>
                <a:latin typeface="Calibri"/>
              </a:rPr>
              <a:t>buy clomid online from india</a:t>
            </a:r>
            <a:br/>
            <a:r>
              <a:rPr b="false" i="false" strike="noStrike" sz="1200" u="none">
                <a:solidFill>
                  <a:srgbClr val="FFFFFF"/>
                </a:solidFill>
                <a:latin typeface="Calibri"/>
              </a:rPr>
              <a:t>many mg clomid twins</a:t>
            </a:r>
            <a:br/>
            <a:r>
              <a:rPr b="false" i="false" strike="noStrike" sz="1200" u="none">
                <a:solidFill>
                  <a:srgbClr val="FFFFFF"/>
                </a:solidFill>
                <a:latin typeface="Calibri"/>
              </a:rPr>
              <a:t>how long does it take to get pregnant while using clomid</a:t>
            </a:r>
            <a:br/>
            <a:r>
              <a:rPr b="false" i="false" strike="noStrike" sz="1200" u="none">
                <a:solidFill>
                  <a:srgbClr val="FFFFFF"/>
                </a:solidFill>
                <a:latin typeface="Calibri"/>
              </a:rPr>
              <a:t>buying clomid online safe uk</a:t>
            </a:r>
            <a:br/>
            <a:r>
              <a:rPr b="false" i="false" strike="noStrike" sz="1200" u="none">
                <a:solidFill>
                  <a:srgbClr val="FFFFFF"/>
                </a:solidFill>
                <a:latin typeface="Calibri"/>
              </a:rPr>
              <a:t>In der Regel tritt eine erste Besserung nach 4 bis 8 Wochen auf</a:t>
            </a:r>
            <a:br/>
            <a:r>
              <a:rPr b="false" i="false" strike="noStrike" sz="1200" u="none">
                <a:solidFill>
                  <a:srgbClr val="FFFFFF"/>
                </a:solidFill>
                <a:latin typeface="Calibri"/>
              </a:rPr>
              <a:t>clomid bodybuilding uk</a:t>
            </a:r>
            <a:br/>
            <a:r>
              <a:rPr b="false" i="false" strike="noStrike" sz="1200" u="none">
                <a:solidFill>
                  <a:srgbClr val="FFFFFF"/>
                </a:solidFill>
                <a:latin typeface="Calibri"/>
              </a:rPr>
              <a:t>Lowering of blood pressure is also achieved by the Caduet drug through relaxation of blood vessels</a:t>
            </a:r>
            <a:br/>
            <a:r>
              <a:rPr b="false" i="false" strike="noStrike" sz="1200" u="none">
                <a:solidFill>
                  <a:srgbClr val="FFFFFF"/>
                </a:solidFill>
                <a:latin typeface="Calibri"/>
              </a:rPr>
              <a:t>how to take clomiphene 50mg tablets</a:t>
            </a:r>
            <a:br/>
            <a:r>
              <a:rPr b="false" i="false" strike="noStrike" sz="1200" u="none">
                <a:solidFill>
                  <a:srgbClr val="FFFFFF"/>
                </a:solidFill>
                <a:latin typeface="Calibri"/>
              </a:rPr>
              <a:t>average time get pregnant clomid</a:t>
            </a:r>
            <a:br/>
            <a:r>
              <a:rPr b="false" i="false" strike="noStrike" sz="1200" u="none">
                <a:solidFill>
                  <a:srgbClr val="FFFFFF"/>
                </a:solidFill>
                <a:latin typeface="Calibri"/>
              </a:rPr>
              <a:t>clomiphene citrate price in india</a:t>
            </a:r>
            <a:br/>
            <a:r>
              <a:rPr b="false" i="false" strike="noStrike" sz="1200" u="none">
                <a:solidFill>
                  <a:srgbClr val="FFFFFF"/>
                </a:solidFill>
                <a:latin typeface="Calibri"/>
              </a:rPr>
              <a:t>hcg nolvadex clomid pct</a:t>
            </a:r>
            <a:br/>
            <a:r>
              <a:rPr b="false" i="false" strike="noStrike" sz="1200" u="none">
                <a:solidFill>
                  <a:srgbClr val="FFFFFF"/>
                </a:solidFill>
                <a:latin typeface="Calibri"/>
              </a:rPr>
              <a:t>where can i buy clomid 50mg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 are so lucky to be alive and to have the opportunity to do great things</a:t>
            </a:r>
            <a:br/>
            <a:r>
              <a:rPr b="false" i="false" strike="noStrike" sz="1200" u="none">
                <a:solidFill>
                  <a:srgbClr val="FFFFFF"/>
                </a:solidFill>
                <a:latin typeface="Calibri"/>
              </a:rPr>
              <a:t>where can i order clomiphene</a:t>
            </a:r>
            <a:br/>
            <a:r>
              <a:rPr b="false" i="false" strike="noStrike" sz="1200" u="none">
                <a:solidFill>
                  <a:srgbClr val="FFFFFF"/>
                </a:solidFill>
                <a:latin typeface="Calibri"/>
              </a:rPr>
              <a:t>Reinforce "qi" and to suffering from is reputable</a:t>
            </a:r>
            <a:br/>
            <a:r>
              <a:rPr b="false" i="false" strike="noStrike" sz="1200" u="none">
                <a:solidFill>
                  <a:srgbClr val="FFFFFF"/>
                </a:solidFill>
                <a:latin typeface="Calibri"/>
              </a:rPr>
              <a:t>can i take clomid to have twins</a:t>
            </a:r>
            <a:br/>
            <a:r>
              <a:rPr b="false" i="false" strike="noStrike" sz="1200" u="none">
                <a:solidFill>
                  <a:srgbClr val="FFFFFF"/>
                </a:solidFill>
                <a:latin typeface="Calibri"/>
              </a:rPr>
              <a:t>And who blame their lack of satisfaction on someone else not giving them what they want instead of taking responsibility of getting it themselves</a:t>
            </a:r>
            <a:br/>
            <a:r>
              <a:rPr b="false" i="false" strike="noStrike" sz="1200" u="none">
                <a:solidFill>
                  <a:srgbClr val="FFFFFF"/>
                </a:solidFill>
                <a:latin typeface="Calibri"/>
              </a:rPr>
              <a:t>do you need a prescription for clomid</a:t>
            </a:r>
            <a:br/>
            <a:r>
              <a:rPr b="false" i="false" strike="noStrike" sz="1200" u="none">
                <a:solidFill>
                  <a:srgbClr val="FFFFFF"/>
                </a:solidFill>
                <a:latin typeface="Calibri"/>
              </a:rPr>
              <a:t>Doxepin is a tricyclic antidepressant approved in the U.S</a:t>
            </a:r>
            <a:br/>
            <a:r>
              <a:rPr b="false" i="false" strike="noStrike" sz="1200" u="none">
                <a:solidFill>
                  <a:srgbClr val="FFFFFF"/>
                </a:solidFill>
                <a:latin typeface="Calibri"/>
              </a:rPr>
              <a:t>where can i order clomid online</a:t>
            </a:r>
            <a:br/>
            <a:r>
              <a:rPr b="false" i="false" strike="noStrike" sz="1200" u="none">
                <a:solidFill>
                  <a:srgbClr val="FFFFFF"/>
                </a:solidFill>
                <a:latin typeface="Calibri"/>
              </a:rPr>
              <a:t>She left us a note also stating that it wasn&amp;rsquo;t anyones fault and that no one could help her</a:t>
            </a:r>
            <a:br/>
            <a:r>
              <a:rPr b="false" i="false" strike="noStrike" sz="1200" u="none">
                <a:solidFill>
                  <a:srgbClr val="FFFFFF"/>
                </a:solidFill>
                <a:latin typeface="Calibri"/>
              </a:rPr>
              <a:t>clomid no prescription uk</a:t>
            </a:r>
            <a:br/>
            <a:r>
              <a:rPr b="false" i="false" strike="noStrike" sz="1200" u="none">
                <a:solidFill>
                  <a:srgbClr val="FFFFFF"/>
                </a:solidFill>
                <a:latin typeface="Calibri"/>
              </a:rPr>
              <a:t>chance twins 150 mg clomid</a:t>
            </a:r>
            <a:br/>
            <a:r>
              <a:rPr b="false" i="false" strike="noStrike" sz="1200" u="none">
                <a:solidFill>
                  <a:srgbClr val="FFFFFF"/>
                </a:solidFill>
                <a:latin typeface="Calibri"/>
              </a:rPr>
              <a:t>how can i get a prescription for clomid</a:t>
            </a:r>
            <a:br/>
            <a:r>
              <a:rPr b="false" i="false" strike="noStrike" sz="1200" u="none">
                <a:solidFill>
                  <a:srgbClr val="FFFFFF"/>
                </a:solidFill>
                <a:latin typeface="Calibri"/>
              </a:rPr>
              <a:t>do you need a prescription for clomid in south africa</a:t>
            </a:r>
            <a:br/>
            <a:r>
              <a:rPr b="false" i="false" strike="noStrike" sz="1200" u="none">
                <a:solidFill>
                  <a:srgbClr val="FFFFFF"/>
                </a:solidFill>
                <a:latin typeface="Calibri"/>
              </a:rPr>
              <a:t>is it safe to buy clomid online</a:t>
            </a:r>
            <a:br/>
            <a:r>
              <a:rPr b="false" i="false" strike="noStrike" sz="1200" u="none">
                <a:solidFill>
                  <a:srgbClr val="FFFFFF"/>
                </a:solidFill>
                <a:latin typeface="Calibri"/>
              </a:rPr>
              <a:t>post cycle therapy nolvadex clomid dosage</a:t>
            </a:r>
            <a:br/>
            <a:r>
              <a:rPr b="false" i="false" strike="noStrike" sz="1200" u="none">
                <a:solidFill>
                  <a:srgbClr val="FFFFFF"/>
                </a:solidFill>
                <a:latin typeface="Calibri"/>
              </a:rPr>
              <a:t>It has a melting point between 35 and 37C and a specific gravity of 0.890.5</a:t>
            </a:r>
            <a:br/>
            <a:r>
              <a:rPr b="false" i="false" strike="noStrike" sz="1200" u="none">
                <a:solidFill>
                  <a:srgbClr val="FFFFFF"/>
                </a:solidFill>
                <a:latin typeface="Calibri"/>
              </a:rPr>
              <a:t>does clomid always cause weight gain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clomid cost 2012</a:t>
            </a:r>
            <a:br/>
            <a:r>
              <a:rPr b="false" i="false" strike="noStrike" sz="1200" u="none">
                <a:solidFill>
                  <a:srgbClr val="FFFFFF"/>
                </a:solidFill>
                <a:latin typeface="Calibri"/>
              </a:rPr>
              <a:t>clomid pct buy online</a:t>
            </a:r>
            <a:br/>
            <a:r>
              <a:rPr b="false" i="false" strike="noStrike" sz="1200" u="none">
                <a:solidFill>
                  <a:srgbClr val="FFFFFF"/>
                </a:solidFill>
                <a:latin typeface="Calibri"/>
              </a:rPr>
              <a:t>If you have this type of inhaler, you should not try to change the numbers or remove the counter from the canister</a:t>
            </a:r>
            <a:br/>
            <a:r>
              <a:rPr b="false" i="false" strike="noStrike" sz="1200" u="none">
                <a:solidFill>
                  <a:srgbClr val="FFFFFF"/>
                </a:solidFill>
                <a:latin typeface="Calibri"/>
              </a:rPr>
              <a:t>get clomid online</a:t>
            </a:r>
            <a:br/>
            <a:r>
              <a:rPr b="false" i="false" strike="noStrike" sz="1200" u="none">
                <a:solidFill>
                  <a:srgbClr val="FFFFFF"/>
                </a:solidFill>
                <a:latin typeface="Calibri"/>
              </a:rPr>
              <a:t>canadian pharmacy clomid no prescription</a:t>
            </a:r>
            <a:br/>
            <a:r>
              <a:rPr b="false" i="false" strike="noStrike" sz="1200" u="none">
                <a:solidFill>
                  <a:srgbClr val="FFFFFF"/>
                </a:solidFill>
                <a:latin typeface="Calibri"/>
              </a:rPr>
              <a:t>us online pharmacy clomid</a:t>
            </a:r>
            <a:br/>
            <a:r>
              <a:rPr b="false" i="false" strike="noStrike" sz="1200" u="none">
                <a:solidFill>
                  <a:srgbClr val="FFFFFF"/>
                </a:solidFill>
                <a:latin typeface="Calibri"/>
              </a:rPr>
              <a:t>clomid 50mg days 3-7 twins</a:t>
            </a:r>
            <a:br/>
            <a:r>
              <a:rPr b="false" i="false" strike="noStrike" sz="1200" u="none">
                <a:solidFill>
                  <a:srgbClr val="FFFFFF"/>
                </a:solidFill>
                <a:latin typeface="Calibri"/>
              </a:rPr>
              <a:t>clomiphene citrate tablets 50 mg</a:t>
            </a:r>
            <a:br/>
            <a:r>
              <a:rPr b="false" i="false" strike="noStrike" sz="1200" u="none">
                <a:solidFill>
                  <a:srgbClr val="FFFFFF"/>
                </a:solidFill>
                <a:latin typeface="Calibri"/>
              </a:rPr>
              <a:t>clomid directions for taking</a:t>
            </a:r>
            <a:br/>
            <a:r>
              <a:rPr b="false" i="false" strike="noStrike" sz="1200" u="none">
                <a:solidFill>
                  <a:srgbClr val="FFFFFF"/>
                </a:solidFill>
                <a:latin typeface="Calibri"/>
              </a:rPr>
              <a:t>If the target is effectiveness.</a:t>
            </a:r>
            <a:br/>
            <a:r>
              <a:rPr b="false" i="false" strike="noStrike" sz="1200" u="none">
                <a:solidFill>
                  <a:srgbClr val="FFFFFF"/>
                </a:solidFill>
                <a:latin typeface="Calibri"/>
              </a:rPr>
              <a:t>how much does clomiphene citrate cost</a:t>
            </a:r>
            <a:br/>
            <a:r>
              <a:rPr b="false" i="false" strike="noStrike" sz="1200" u="none">
                <a:solidFill>
                  <a:srgbClr val="FFFFFF"/>
                </a:solidFill>
                <a:latin typeface="Calibri"/>
              </a:rPr>
              <a:t>does clomid come in 100mg tablets</a:t>
            </a:r>
            <a:br/>
            <a:r>
              <a:rPr b="false" i="false" strike="noStrike" sz="1200" u="none">
                <a:solidFill>
                  <a:srgbClr val="FFFFFF"/>
                </a:solidFill>
                <a:latin typeface="Calibri"/>
              </a:rPr>
              <a:t>International directory enquiries need to raise money fast Over the past five years, the overall credit to gross domestic product ratio in China has increased from 120 percent to nearly 200 percent</a:t>
            </a:r>
            <a:br/>
            <a:r>
              <a:rPr b="false" i="false" strike="noStrike" sz="1200" u="none">
                <a:solidFill>
                  <a:srgbClr val="FFFFFF"/>
                </a:solidFill>
                <a:latin typeface="Calibri"/>
              </a:rPr>
              <a:t>chances of ovulating on 100mg clomid</a:t>
            </a:r>
            <a:br/>
            <a:r>
              <a:rPr b="false" i="false" strike="noStrike" sz="1200" u="none">
                <a:solidFill>
                  <a:srgbClr val="FFFFFF"/>
                </a:solidFill>
                <a:latin typeface="Calibri"/>
              </a:rPr>
              <a:t>tamoxifen 10mg/ml clomiphene 50mg/ml</a:t>
            </a:r>
            <a:br/>
            <a:r>
              <a:rPr b="false" i="false" strike="noStrike" sz="1200" u="none">
                <a:solidFill>
                  <a:srgbClr val="FFFFFF"/>
                </a:solidFill>
                <a:latin typeface="Calibri"/>
              </a:rPr>
              <a:t>Strengthening exercises build up the muscles around the joint to better support it</a:t>
            </a:r>
            <a:br/>
            <a:r>
              <a:rPr b="false" i="false" strike="noStrike" sz="1200" u="none">
                <a:solidFill>
                  <a:srgbClr val="FFFFFF"/>
                </a:solidFill>
                <a:latin typeface="Calibri"/>
              </a:rPr>
              <a:t>buy clomid mastercard</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clomid research chemical</a:t>
            </a:r>
            <a:br/>
            <a:r>
              <a:rPr b="false" i="false" strike="noStrike" sz="1200" u="none">
                <a:solidFill>
                  <a:srgbClr val="FFFFFF"/>
                </a:solidFill>
                <a:latin typeface="Calibri"/>
              </a:rPr>
              <a:t>clomid 50mg success rates</a:t>
            </a:r>
            <a:br/>
            <a:r>
              <a:rPr b="false" i="false" strike="noStrike" sz="1200" u="none">
                <a:solidFill>
                  <a:srgbClr val="FFFFFF"/>
                </a:solidFill>
                <a:latin typeface="Calibri"/>
              </a:rPr>
              <a:t>You have to break apart the capsules, even though the manufacturer tells you not to, and divide up the tiny granules into smaller doses</a:t>
            </a:r>
            <a:br/>
            <a:r>
              <a:rPr b="false" i="false" strike="noStrike" sz="1200" u="none">
                <a:solidFill>
                  <a:srgbClr val="FFFFFF"/>
                </a:solidFill>
                <a:latin typeface="Calibri"/>
              </a:rPr>
              <a:t>order clomid from mexico</a:t>
            </a:r>
            <a:br/>
            <a:r>
              <a:rPr b="false" i="false" strike="noStrike" sz="1200" u="none">
                <a:solidFill>
                  <a:srgbClr val="FFFFFF"/>
                </a:solidFill>
                <a:latin typeface="Calibri"/>
              </a:rPr>
              <a:t>clomid 100mg twins pcos</a:t>
            </a:r>
            <a:br/>
            <a:r>
              <a:rPr b="false" i="false" strike="noStrike" sz="1200" u="none">
                <a:solidFill>
                  <a:srgbClr val="FFFFFF"/>
                </a:solidFill>
                <a:latin typeface="Calibri"/>
              </a:rPr>
              <a:t>buying clomid no prescription</a:t>
            </a:r>
            <a:br/>
            <a:r>
              <a:rPr b="false" i="false" strike="noStrike" sz="1200" u="none">
                <a:solidFill>
                  <a:srgbClr val="FFFFFF"/>
                </a:solidFill>
                <a:latin typeface="Calibri"/>
              </a:rPr>
              <a:t>In children, the dosage is also based on weight</a:t>
            </a:r>
            <a:br/>
            <a:r>
              <a:rPr b="false" i="false" strike="noStrike" sz="1200" u="none">
                <a:solidFill>
                  <a:srgbClr val="FFFFFF"/>
                </a:solidFill>
                <a:latin typeface="Calibri"/>
              </a:rPr>
              <a:t>clomid hcg iui success stories</a:t>
            </a:r>
            <a:br/>
            <a:r>
              <a:rPr b="false" i="false" strike="noStrike" sz="1200" u="none">
                <a:solidFill>
                  <a:srgbClr val="FFFFFF"/>
                </a:solidFill>
                <a:latin typeface="Calibri"/>
              </a:rPr>
              <a:t>More than 300 subjects between the ages of 30 and 50 participated in the clinical studies of Renova, which were conducted during a 48-week period at eight research centers nationwide</a:t>
            </a:r>
            <a:br/>
            <a:r>
              <a:rPr b="false" i="false" strike="noStrike" sz="1200" u="none">
                <a:solidFill>
                  <a:srgbClr val="FFFFFF"/>
                </a:solidFill>
                <a:latin typeface="Calibri"/>
              </a:rPr>
              <a:t>is 100mg of clomid more effective than 50 mg</a:t>
            </a:r>
            <a:br/>
            <a:r>
              <a:rPr b="false" i="false" strike="noStrike" sz="1200" u="none">
                <a:solidFill>
                  <a:srgbClr val="FFFFFF"/>
                </a:solidFill>
                <a:latin typeface="Calibri"/>
              </a:rPr>
              <a:t>clomid cheap</a:t>
            </a:r>
            <a:br/>
            <a:r>
              <a:rPr b="false" i="false" strike="noStrike" sz="1200" u="none">
                <a:solidFill>
                  <a:srgbClr val="FFFFFF"/>
                </a:solidFill>
                <a:latin typeface="Calibri"/>
              </a:rPr>
              <a:t>I hope things work out for you.</a:t>
            </a:r>
            <a:br/>
            <a:r>
              <a:rPr b="false" i="false" strike="noStrike" sz="1200" u="none">
                <a:solidFill>
                  <a:srgbClr val="FFFFFF"/>
                </a:solidFill>
                <a:latin typeface="Calibri"/>
              </a:rPr>
              <a:t>clomid prescription gp</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2015-12-20T01:16:43+04:00</dcterms:created>
  <dcterms:modified xsi:type="dcterms:W3CDTF">2015-12-20T01:16:43+04:00</dcterms:modified>
  <dc:title>300 Mg Clomid Pct - Clomiphene Citrate Price Philippines</dc:title>
  <dc:description>Is it legal to buy clomid online, order clomid online no prescription, chances of twins on clomid 50mg, clomid 50mg days 3-7 twins, does clomid come in 100mg tablets, buying clomid no prescription, clomid hcg iui success stories</dc:description>
  <dc:subject>300 Mg Clomid Pct - Clomiphene Citrate Price Philippines</dc:subject>
  <cp:keywords>does 25mg of clomid work, clomid 50 mg 2 par jour, clomiphene 100mg success rate, order clomid online no prescription, safe online pharmacy to buy clomid, where can i order clomiphene, get clomid online, clomid 50mg days 3-7 twins, how much does clomiphene citrate cost, chances of ovulating on 100mg clomid</cp:keywords>
  <cp:category/>
</cp:coreProperties>
</file>